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Teko"/>
      <p:regular r:id="rId19"/>
      <p:bold r:id="rId20"/>
    </p:embeddedFont>
    <p:embeddedFont>
      <p:font typeface="Fira Sans Extra Condensed Medium"/>
      <p:regular r:id="rId21"/>
      <p:bold r:id="rId22"/>
      <p:italic r:id="rId23"/>
      <p:boldItalic r:id="rId24"/>
    </p:embeddedFont>
    <p:embeddedFont>
      <p:font typeface="Fira Sans Condensed Medium"/>
      <p:regular r:id="rId25"/>
      <p:bold r:id="rId26"/>
      <p:italic r:id="rId27"/>
      <p:boldItalic r:id="rId28"/>
    </p:embeddedFont>
    <p:embeddedFont>
      <p:font typeface="Nanum Gothic Coding"/>
      <p:regular r:id="rId29"/>
      <p:bold r:id="rId30"/>
    </p:embeddedFont>
    <p:embeddedFont>
      <p:font typeface="Comfortaa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3" roundtripDataSignature="AMtx7mjuwbh02kTlumFWceis4COscNaP7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eko-bold.fntdata"/><Relationship Id="rId22" Type="http://schemas.openxmlformats.org/officeDocument/2006/relationships/font" Target="fonts/FiraSansExtraCondensedMedium-bold.fntdata"/><Relationship Id="rId21" Type="http://schemas.openxmlformats.org/officeDocument/2006/relationships/font" Target="fonts/FiraSansExtraCondensedMedium-regular.fntdata"/><Relationship Id="rId24" Type="http://schemas.openxmlformats.org/officeDocument/2006/relationships/font" Target="fonts/FiraSansExtraCondensedMedium-boldItalic.fntdata"/><Relationship Id="rId23" Type="http://schemas.openxmlformats.org/officeDocument/2006/relationships/font" Target="fonts/FiraSansExtraCondensedMedium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CondensedMedium-bold.fntdata"/><Relationship Id="rId25" Type="http://schemas.openxmlformats.org/officeDocument/2006/relationships/font" Target="fonts/FiraSansCondensedMedium-regular.fntdata"/><Relationship Id="rId28" Type="http://schemas.openxmlformats.org/officeDocument/2006/relationships/font" Target="fonts/FiraSansCondensedMedium-boldItalic.fntdata"/><Relationship Id="rId27" Type="http://schemas.openxmlformats.org/officeDocument/2006/relationships/font" Target="fonts/FiraSansCondensedMedium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NanumGothicCoding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omfortaa-regular.fntdata"/><Relationship Id="rId30" Type="http://schemas.openxmlformats.org/officeDocument/2006/relationships/font" Target="fonts/NanumGothicCoding-bold.fntdata"/><Relationship Id="rId11" Type="http://schemas.openxmlformats.org/officeDocument/2006/relationships/slide" Target="slides/slide7.xml"/><Relationship Id="rId33" Type="http://customschemas.google.com/relationships/presentationmetadata" Target="metadata"/><Relationship Id="rId10" Type="http://schemas.openxmlformats.org/officeDocument/2006/relationships/slide" Target="slides/slide6.xml"/><Relationship Id="rId32" Type="http://schemas.openxmlformats.org/officeDocument/2006/relationships/font" Target="fonts/Comfortaa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Teko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0" name="Google Shape;56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0" name="Google Shape;57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5" name="Google Shape;57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6" name="Google Shape;46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7" name="Google Shape;4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3" name="Google Shape;48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6"/>
          <p:cNvSpPr/>
          <p:nvPr/>
        </p:nvSpPr>
        <p:spPr>
          <a:xfrm>
            <a:off x="722417" y="665933"/>
            <a:ext cx="5632453" cy="2127741"/>
          </a:xfrm>
          <a:custGeom>
            <a:rect b="b" l="l" r="r" t="t"/>
            <a:pathLst>
              <a:path extrusionOk="0" h="46508" w="69455">
                <a:moveTo>
                  <a:pt x="0" y="1"/>
                </a:moveTo>
                <a:lnTo>
                  <a:pt x="0" y="46508"/>
                </a:lnTo>
                <a:lnTo>
                  <a:pt x="69455" y="46508"/>
                </a:lnTo>
                <a:lnTo>
                  <a:pt x="69455" y="42224"/>
                </a:lnTo>
                <a:lnTo>
                  <a:pt x="4628" y="1"/>
                </a:lnTo>
                <a:close/>
              </a:path>
            </a:pathLst>
          </a:custGeom>
          <a:solidFill>
            <a:srgbClr val="A4C1FF">
              <a:alpha val="3843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6"/>
          <p:cNvSpPr/>
          <p:nvPr/>
        </p:nvSpPr>
        <p:spPr>
          <a:xfrm>
            <a:off x="796588" y="571999"/>
            <a:ext cx="5642100" cy="2127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6"/>
          <p:cNvSpPr/>
          <p:nvPr/>
        </p:nvSpPr>
        <p:spPr>
          <a:xfrm>
            <a:off x="950150" y="867025"/>
            <a:ext cx="873905" cy="1063885"/>
          </a:xfrm>
          <a:custGeom>
            <a:rect b="b" l="l" r="r" t="t"/>
            <a:pathLst>
              <a:path extrusionOk="0" h="18512" w="18512">
                <a:moveTo>
                  <a:pt x="1" y="1"/>
                </a:moveTo>
                <a:lnTo>
                  <a:pt x="1" y="18512"/>
                </a:lnTo>
                <a:lnTo>
                  <a:pt x="18512" y="18512"/>
                </a:lnTo>
                <a:lnTo>
                  <a:pt x="1851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6"/>
          <p:cNvSpPr/>
          <p:nvPr/>
        </p:nvSpPr>
        <p:spPr>
          <a:xfrm>
            <a:off x="950150" y="2187024"/>
            <a:ext cx="301398" cy="301432"/>
          </a:xfrm>
          <a:custGeom>
            <a:rect b="b" l="l" r="r" t="t"/>
            <a:pathLst>
              <a:path extrusionOk="0" h="8722" w="8721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6"/>
          <p:cNvSpPr/>
          <p:nvPr/>
        </p:nvSpPr>
        <p:spPr>
          <a:xfrm>
            <a:off x="1495989" y="2187024"/>
            <a:ext cx="301398" cy="301432"/>
          </a:xfrm>
          <a:custGeom>
            <a:rect b="b" l="l" r="r" t="t"/>
            <a:pathLst>
              <a:path extrusionOk="0" h="8722" w="8721">
                <a:moveTo>
                  <a:pt x="1" y="1"/>
                </a:moveTo>
                <a:lnTo>
                  <a:pt x="1" y="8721"/>
                </a:lnTo>
                <a:lnTo>
                  <a:pt x="8721" y="8721"/>
                </a:lnTo>
                <a:lnTo>
                  <a:pt x="872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6"/>
          <p:cNvSpPr/>
          <p:nvPr/>
        </p:nvSpPr>
        <p:spPr>
          <a:xfrm>
            <a:off x="2041862" y="2187024"/>
            <a:ext cx="301398" cy="301432"/>
          </a:xfrm>
          <a:custGeom>
            <a:rect b="b" l="l" r="r" t="t"/>
            <a:pathLst>
              <a:path extrusionOk="0" h="8722" w="8721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6"/>
          <p:cNvSpPr/>
          <p:nvPr/>
        </p:nvSpPr>
        <p:spPr>
          <a:xfrm>
            <a:off x="962947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6"/>
          <p:cNvSpPr/>
          <p:nvPr/>
        </p:nvSpPr>
        <p:spPr>
          <a:xfrm>
            <a:off x="1074688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" name="Google Shape;17;p16"/>
          <p:cNvCxnSpPr/>
          <p:nvPr/>
        </p:nvCxnSpPr>
        <p:spPr>
          <a:xfrm>
            <a:off x="796604" y="794175"/>
            <a:ext cx="5650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16"/>
          <p:cNvSpPr/>
          <p:nvPr/>
        </p:nvSpPr>
        <p:spPr>
          <a:xfrm>
            <a:off x="1186426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16"/>
          <p:cNvGrpSpPr/>
          <p:nvPr/>
        </p:nvGrpSpPr>
        <p:grpSpPr>
          <a:xfrm>
            <a:off x="2028900" y="875350"/>
            <a:ext cx="1621800" cy="517425"/>
            <a:chOff x="2028900" y="875350"/>
            <a:chExt cx="1621800" cy="517425"/>
          </a:xfrm>
        </p:grpSpPr>
        <p:cxnSp>
          <p:nvCxnSpPr>
            <p:cNvPr id="20" name="Google Shape;20;p16"/>
            <p:cNvCxnSpPr/>
            <p:nvPr/>
          </p:nvCxnSpPr>
          <p:spPr>
            <a:xfrm>
              <a:off x="2028900" y="875350"/>
              <a:ext cx="16218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" name="Google Shape;21;p16"/>
            <p:cNvCxnSpPr/>
            <p:nvPr/>
          </p:nvCxnSpPr>
          <p:spPr>
            <a:xfrm>
              <a:off x="2028900" y="1047825"/>
              <a:ext cx="16218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" name="Google Shape;22;p16"/>
            <p:cNvCxnSpPr/>
            <p:nvPr/>
          </p:nvCxnSpPr>
          <p:spPr>
            <a:xfrm>
              <a:off x="2028900" y="1220300"/>
              <a:ext cx="16218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" name="Google Shape;23;p16"/>
            <p:cNvCxnSpPr/>
            <p:nvPr/>
          </p:nvCxnSpPr>
          <p:spPr>
            <a:xfrm>
              <a:off x="2028900" y="1392775"/>
              <a:ext cx="828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4" name="Google Shape;24;p16"/>
          <p:cNvSpPr txBox="1"/>
          <p:nvPr>
            <p:ph type="ctrTitle"/>
          </p:nvPr>
        </p:nvSpPr>
        <p:spPr>
          <a:xfrm>
            <a:off x="1173900" y="819525"/>
            <a:ext cx="4900500" cy="16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7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5" name="Google Shape;25;p16"/>
          <p:cNvSpPr txBox="1"/>
          <p:nvPr>
            <p:ph idx="1" type="subTitle"/>
          </p:nvPr>
        </p:nvSpPr>
        <p:spPr>
          <a:xfrm>
            <a:off x="760725" y="2932325"/>
            <a:ext cx="26523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5" name="Google Shape;115;p2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" name="Google Shape;116;p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/>
          <p:nvPr/>
        </p:nvSpPr>
        <p:spPr>
          <a:xfrm>
            <a:off x="4617640" y="1236960"/>
            <a:ext cx="3642000" cy="2541300"/>
          </a:xfrm>
          <a:prstGeom prst="rect">
            <a:avLst/>
          </a:prstGeom>
          <a:solidFill>
            <a:srgbClr val="A4C1FF">
              <a:alpha val="380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6"/>
          <p:cNvSpPr/>
          <p:nvPr/>
        </p:nvSpPr>
        <p:spPr>
          <a:xfrm>
            <a:off x="4771853" y="1137362"/>
            <a:ext cx="3642000" cy="25413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6"/>
          <p:cNvSpPr txBox="1"/>
          <p:nvPr>
            <p:ph type="ctrTitle"/>
          </p:nvPr>
        </p:nvSpPr>
        <p:spPr>
          <a:xfrm>
            <a:off x="5010078" y="2862322"/>
            <a:ext cx="3054000" cy="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1" name="Google Shape;121;p26"/>
          <p:cNvSpPr txBox="1"/>
          <p:nvPr>
            <p:ph idx="2" type="title"/>
          </p:nvPr>
        </p:nvSpPr>
        <p:spPr>
          <a:xfrm>
            <a:off x="5010078" y="1316500"/>
            <a:ext cx="3181800" cy="15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00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4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7"/>
          <p:cNvSpPr/>
          <p:nvPr/>
        </p:nvSpPr>
        <p:spPr>
          <a:xfrm>
            <a:off x="632622" y="1185303"/>
            <a:ext cx="6724500" cy="1904400"/>
          </a:xfrm>
          <a:prstGeom prst="rect">
            <a:avLst/>
          </a:prstGeom>
          <a:solidFill>
            <a:srgbClr val="A4C1FF">
              <a:alpha val="380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" name="Google Shape;124;p27"/>
          <p:cNvGrpSpPr/>
          <p:nvPr/>
        </p:nvGrpSpPr>
        <p:grpSpPr>
          <a:xfrm>
            <a:off x="1284050" y="2652875"/>
            <a:ext cx="7138425" cy="2022925"/>
            <a:chOff x="1284050" y="2652875"/>
            <a:chExt cx="7138425" cy="2022925"/>
          </a:xfrm>
        </p:grpSpPr>
        <p:sp>
          <p:nvSpPr>
            <p:cNvPr id="125" name="Google Shape;125;p27"/>
            <p:cNvSpPr/>
            <p:nvPr/>
          </p:nvSpPr>
          <p:spPr>
            <a:xfrm>
              <a:off x="1284050" y="3089700"/>
              <a:ext cx="7050300" cy="15861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6" name="Google Shape;126;p27"/>
            <p:cNvGrpSpPr/>
            <p:nvPr/>
          </p:nvGrpSpPr>
          <p:grpSpPr>
            <a:xfrm>
              <a:off x="1372175" y="2652875"/>
              <a:ext cx="7050300" cy="1951500"/>
              <a:chOff x="702300" y="1123300"/>
              <a:chExt cx="7050300" cy="1951500"/>
            </a:xfrm>
          </p:grpSpPr>
          <p:grpSp>
            <p:nvGrpSpPr>
              <p:cNvPr id="127" name="Google Shape;127;p27"/>
              <p:cNvGrpSpPr/>
              <p:nvPr/>
            </p:nvGrpSpPr>
            <p:grpSpPr>
              <a:xfrm>
                <a:off x="712500" y="1123300"/>
                <a:ext cx="7029900" cy="1951500"/>
                <a:chOff x="712500" y="1123300"/>
                <a:chExt cx="7029900" cy="1951500"/>
              </a:xfrm>
            </p:grpSpPr>
            <p:sp>
              <p:nvSpPr>
                <p:cNvPr id="128" name="Google Shape;128;p27"/>
                <p:cNvSpPr/>
                <p:nvPr/>
              </p:nvSpPr>
              <p:spPr>
                <a:xfrm>
                  <a:off x="712500" y="1123300"/>
                  <a:ext cx="7029900" cy="19515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9" name="Google Shape;129;p27"/>
                <p:cNvSpPr/>
                <p:nvPr/>
              </p:nvSpPr>
              <p:spPr>
                <a:xfrm>
                  <a:off x="85860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cap="flat" cmpd="sng" w="9525">
                  <a:solidFill>
                    <a:srgbClr val="FF727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" name="Google Shape;130;p27"/>
                <p:cNvSpPr/>
                <p:nvPr/>
              </p:nvSpPr>
              <p:spPr>
                <a:xfrm>
                  <a:off x="1014675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cap="flat" cmpd="sng" w="9525">
                  <a:solidFill>
                    <a:srgbClr val="FF727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" name="Google Shape;131;p27"/>
                <p:cNvSpPr/>
                <p:nvPr/>
              </p:nvSpPr>
              <p:spPr>
                <a:xfrm>
                  <a:off x="117075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cap="flat" cmpd="sng" w="9525">
                  <a:solidFill>
                    <a:srgbClr val="FF727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cxnSp>
            <p:nvCxnSpPr>
              <p:cNvPr id="132" name="Google Shape;132;p27"/>
              <p:cNvCxnSpPr/>
              <p:nvPr/>
            </p:nvCxnSpPr>
            <p:spPr>
              <a:xfrm>
                <a:off x="702300" y="1377475"/>
                <a:ext cx="7050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33" name="Google Shape;133;p27"/>
          <p:cNvGrpSpPr/>
          <p:nvPr/>
        </p:nvGrpSpPr>
        <p:grpSpPr>
          <a:xfrm>
            <a:off x="702300" y="1047100"/>
            <a:ext cx="7050300" cy="1951500"/>
            <a:chOff x="702300" y="1123300"/>
            <a:chExt cx="7050300" cy="1951500"/>
          </a:xfrm>
        </p:grpSpPr>
        <p:grpSp>
          <p:nvGrpSpPr>
            <p:cNvPr id="134" name="Google Shape;134;p27"/>
            <p:cNvGrpSpPr/>
            <p:nvPr/>
          </p:nvGrpSpPr>
          <p:grpSpPr>
            <a:xfrm>
              <a:off x="712500" y="1123300"/>
              <a:ext cx="7029900" cy="1951500"/>
              <a:chOff x="712500" y="1123300"/>
              <a:chExt cx="7029900" cy="1951500"/>
            </a:xfrm>
          </p:grpSpPr>
          <p:sp>
            <p:nvSpPr>
              <p:cNvPr id="135" name="Google Shape;135;p27"/>
              <p:cNvSpPr/>
              <p:nvPr/>
            </p:nvSpPr>
            <p:spPr>
              <a:xfrm>
                <a:off x="712500" y="1123300"/>
                <a:ext cx="7029900" cy="19515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27"/>
              <p:cNvSpPr/>
              <p:nvPr/>
            </p:nvSpPr>
            <p:spPr>
              <a:xfrm>
                <a:off x="85860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27"/>
              <p:cNvSpPr/>
              <p:nvPr/>
            </p:nvSpPr>
            <p:spPr>
              <a:xfrm>
                <a:off x="1014675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27"/>
              <p:cNvSpPr/>
              <p:nvPr/>
            </p:nvSpPr>
            <p:spPr>
              <a:xfrm>
                <a:off x="117075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39" name="Google Shape;139;p27"/>
            <p:cNvCxnSpPr/>
            <p:nvPr/>
          </p:nvCxnSpPr>
          <p:spPr>
            <a:xfrm>
              <a:off x="702300" y="1377475"/>
              <a:ext cx="7050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40" name="Google Shape;140;p27"/>
          <p:cNvSpPr txBox="1"/>
          <p:nvPr>
            <p:ph type="ctrTitle"/>
          </p:nvPr>
        </p:nvSpPr>
        <p:spPr>
          <a:xfrm>
            <a:off x="1650771" y="1789815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1" name="Google Shape;141;p27"/>
          <p:cNvSpPr txBox="1"/>
          <p:nvPr>
            <p:ph idx="1" type="subTitle"/>
          </p:nvPr>
        </p:nvSpPr>
        <p:spPr>
          <a:xfrm>
            <a:off x="1650782" y="2189270"/>
            <a:ext cx="2334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2" type="title"/>
          </p:nvPr>
        </p:nvSpPr>
        <p:spPr>
          <a:xfrm>
            <a:off x="800808" y="1624564"/>
            <a:ext cx="862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43" name="Google Shape;143;p27"/>
          <p:cNvSpPr txBox="1"/>
          <p:nvPr>
            <p:ph idx="3" type="ctrTitle"/>
          </p:nvPr>
        </p:nvSpPr>
        <p:spPr>
          <a:xfrm>
            <a:off x="5200068" y="1791642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4" name="Google Shape;144;p27"/>
          <p:cNvSpPr txBox="1"/>
          <p:nvPr>
            <p:ph idx="4" type="subTitle"/>
          </p:nvPr>
        </p:nvSpPr>
        <p:spPr>
          <a:xfrm>
            <a:off x="5200052" y="2189270"/>
            <a:ext cx="2382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idx="5" type="title"/>
          </p:nvPr>
        </p:nvSpPr>
        <p:spPr>
          <a:xfrm>
            <a:off x="4278816" y="1624559"/>
            <a:ext cx="990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46" name="Google Shape;146;p27"/>
          <p:cNvSpPr txBox="1"/>
          <p:nvPr>
            <p:ph idx="6" type="ctrTitle"/>
          </p:nvPr>
        </p:nvSpPr>
        <p:spPr>
          <a:xfrm>
            <a:off x="2311792" y="3403236"/>
            <a:ext cx="2652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7" name="Google Shape;147;p27"/>
          <p:cNvSpPr txBox="1"/>
          <p:nvPr>
            <p:ph idx="7" type="subTitle"/>
          </p:nvPr>
        </p:nvSpPr>
        <p:spPr>
          <a:xfrm>
            <a:off x="2311806" y="3795208"/>
            <a:ext cx="24309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8" name="Google Shape;148;p27"/>
          <p:cNvSpPr txBox="1"/>
          <p:nvPr>
            <p:ph idx="8" type="title"/>
          </p:nvPr>
        </p:nvSpPr>
        <p:spPr>
          <a:xfrm>
            <a:off x="1495410" y="3230813"/>
            <a:ext cx="774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49" name="Google Shape;149;p27"/>
          <p:cNvSpPr txBox="1"/>
          <p:nvPr>
            <p:ph idx="9" type="ctrTitle"/>
          </p:nvPr>
        </p:nvSpPr>
        <p:spPr>
          <a:xfrm>
            <a:off x="5880101" y="3415249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0" name="Google Shape;150;p27"/>
          <p:cNvSpPr txBox="1"/>
          <p:nvPr>
            <p:ph idx="13" type="subTitle"/>
          </p:nvPr>
        </p:nvSpPr>
        <p:spPr>
          <a:xfrm>
            <a:off x="5880103" y="3809133"/>
            <a:ext cx="24309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1" name="Google Shape;151;p27"/>
          <p:cNvSpPr txBox="1"/>
          <p:nvPr>
            <p:ph idx="14" type="title"/>
          </p:nvPr>
        </p:nvSpPr>
        <p:spPr>
          <a:xfrm>
            <a:off x="5021251" y="3233181"/>
            <a:ext cx="862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52" name="Google Shape;152;p27"/>
          <p:cNvSpPr txBox="1"/>
          <p:nvPr>
            <p:ph idx="15"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TITLE_ONLY_2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28"/>
          <p:cNvGrpSpPr/>
          <p:nvPr/>
        </p:nvGrpSpPr>
        <p:grpSpPr>
          <a:xfrm>
            <a:off x="644025" y="2201325"/>
            <a:ext cx="2243100" cy="2403746"/>
            <a:chOff x="644025" y="2201325"/>
            <a:chExt cx="2243100" cy="2403746"/>
          </a:xfrm>
        </p:grpSpPr>
        <p:sp>
          <p:nvSpPr>
            <p:cNvPr id="155" name="Google Shape;155;p28"/>
            <p:cNvSpPr/>
            <p:nvPr/>
          </p:nvSpPr>
          <p:spPr>
            <a:xfrm>
              <a:off x="644025" y="2271971"/>
              <a:ext cx="2166900" cy="23331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720225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7" name="Google Shape;157;p28"/>
            <p:cNvCxnSpPr/>
            <p:nvPr/>
          </p:nvCxnSpPr>
          <p:spPr>
            <a:xfrm>
              <a:off x="701750" y="2857500"/>
              <a:ext cx="2145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8" name="Google Shape;158;p28"/>
          <p:cNvGrpSpPr/>
          <p:nvPr/>
        </p:nvGrpSpPr>
        <p:grpSpPr>
          <a:xfrm>
            <a:off x="3412350" y="2201325"/>
            <a:ext cx="2243100" cy="2403746"/>
            <a:chOff x="3412350" y="2201325"/>
            <a:chExt cx="2243100" cy="2403746"/>
          </a:xfrm>
        </p:grpSpPr>
        <p:sp>
          <p:nvSpPr>
            <p:cNvPr id="159" name="Google Shape;159;p28"/>
            <p:cNvSpPr/>
            <p:nvPr/>
          </p:nvSpPr>
          <p:spPr>
            <a:xfrm>
              <a:off x="3412350" y="2271971"/>
              <a:ext cx="2166900" cy="23331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3488550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" name="Google Shape;161;p28"/>
            <p:cNvCxnSpPr/>
            <p:nvPr/>
          </p:nvCxnSpPr>
          <p:spPr>
            <a:xfrm>
              <a:off x="3499500" y="2857500"/>
              <a:ext cx="2145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62" name="Google Shape;162;p28"/>
          <p:cNvGrpSpPr/>
          <p:nvPr/>
        </p:nvGrpSpPr>
        <p:grpSpPr>
          <a:xfrm>
            <a:off x="6180675" y="2201325"/>
            <a:ext cx="2261575" cy="2403746"/>
            <a:chOff x="6180675" y="2201325"/>
            <a:chExt cx="2261575" cy="2403746"/>
          </a:xfrm>
        </p:grpSpPr>
        <p:sp>
          <p:nvSpPr>
            <p:cNvPr id="163" name="Google Shape;163;p28"/>
            <p:cNvSpPr/>
            <p:nvPr/>
          </p:nvSpPr>
          <p:spPr>
            <a:xfrm>
              <a:off x="6180675" y="2271971"/>
              <a:ext cx="2166900" cy="23331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6256875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5" name="Google Shape;165;p28"/>
            <p:cNvCxnSpPr/>
            <p:nvPr/>
          </p:nvCxnSpPr>
          <p:spPr>
            <a:xfrm>
              <a:off x="6249550" y="2857500"/>
              <a:ext cx="2192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66" name="Google Shape;166;p28"/>
          <p:cNvSpPr txBox="1"/>
          <p:nvPr>
            <p:ph idx="1" type="subTitle"/>
          </p:nvPr>
        </p:nvSpPr>
        <p:spPr>
          <a:xfrm>
            <a:off x="865200" y="2928925"/>
            <a:ext cx="1818000" cy="14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7" name="Google Shape;167;p28"/>
          <p:cNvSpPr txBox="1"/>
          <p:nvPr>
            <p:ph idx="2" type="subTitle"/>
          </p:nvPr>
        </p:nvSpPr>
        <p:spPr>
          <a:xfrm>
            <a:off x="3560725" y="2928925"/>
            <a:ext cx="2022600" cy="14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8" name="Google Shape;168;p28"/>
          <p:cNvSpPr txBox="1"/>
          <p:nvPr>
            <p:ph type="ctrTitle"/>
          </p:nvPr>
        </p:nvSpPr>
        <p:spPr>
          <a:xfrm>
            <a:off x="1044600" y="2372550"/>
            <a:ext cx="14592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69" name="Google Shape;169;p28"/>
          <p:cNvSpPr txBox="1"/>
          <p:nvPr>
            <p:ph idx="3" type="ctrTitle"/>
          </p:nvPr>
        </p:nvSpPr>
        <p:spPr>
          <a:xfrm>
            <a:off x="3824075" y="2372550"/>
            <a:ext cx="1495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70" name="Google Shape;170;p28"/>
          <p:cNvSpPr txBox="1"/>
          <p:nvPr>
            <p:ph idx="4" type="subTitle"/>
          </p:nvPr>
        </p:nvSpPr>
        <p:spPr>
          <a:xfrm>
            <a:off x="6460800" y="2928925"/>
            <a:ext cx="1818000" cy="14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1" name="Google Shape;171;p28"/>
          <p:cNvSpPr txBox="1"/>
          <p:nvPr>
            <p:ph idx="5" type="ctrTitle"/>
          </p:nvPr>
        </p:nvSpPr>
        <p:spPr>
          <a:xfrm>
            <a:off x="6460800" y="2372550"/>
            <a:ext cx="18180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6"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ix columns">
  <p:cSld name="TITLE_ONLY_2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29"/>
          <p:cNvGrpSpPr/>
          <p:nvPr/>
        </p:nvGrpSpPr>
        <p:grpSpPr>
          <a:xfrm>
            <a:off x="587025" y="1333764"/>
            <a:ext cx="7900756" cy="3269644"/>
            <a:chOff x="587025" y="1333764"/>
            <a:chExt cx="7900756" cy="3269644"/>
          </a:xfrm>
        </p:grpSpPr>
        <p:sp>
          <p:nvSpPr>
            <p:cNvPr id="175" name="Google Shape;175;p29"/>
            <p:cNvSpPr/>
            <p:nvPr/>
          </p:nvSpPr>
          <p:spPr>
            <a:xfrm>
              <a:off x="3366900" y="1415008"/>
              <a:ext cx="2257800" cy="31884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9"/>
            <p:cNvSpPr/>
            <p:nvPr/>
          </p:nvSpPr>
          <p:spPr>
            <a:xfrm>
              <a:off x="6146775" y="1415008"/>
              <a:ext cx="2257800" cy="31884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9"/>
            <p:cNvSpPr/>
            <p:nvPr/>
          </p:nvSpPr>
          <p:spPr>
            <a:xfrm>
              <a:off x="587025" y="1415008"/>
              <a:ext cx="2257800" cy="31884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9"/>
            <p:cNvSpPr/>
            <p:nvPr/>
          </p:nvSpPr>
          <p:spPr>
            <a:xfrm>
              <a:off x="663225" y="1340550"/>
              <a:ext cx="2257800" cy="3188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9"/>
            <p:cNvSpPr/>
            <p:nvPr/>
          </p:nvSpPr>
          <p:spPr>
            <a:xfrm>
              <a:off x="3443100" y="1340550"/>
              <a:ext cx="2257800" cy="3188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9"/>
            <p:cNvSpPr/>
            <p:nvPr/>
          </p:nvSpPr>
          <p:spPr>
            <a:xfrm>
              <a:off x="6222975" y="1333764"/>
              <a:ext cx="2257800" cy="3188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1" name="Google Shape;181;p29"/>
            <p:cNvCxnSpPr/>
            <p:nvPr/>
          </p:nvCxnSpPr>
          <p:spPr>
            <a:xfrm>
              <a:off x="663225" y="1948307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2" name="Google Shape;182;p29"/>
            <p:cNvCxnSpPr/>
            <p:nvPr/>
          </p:nvCxnSpPr>
          <p:spPr>
            <a:xfrm>
              <a:off x="663225" y="3507108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3" name="Google Shape;183;p29"/>
            <p:cNvCxnSpPr/>
            <p:nvPr/>
          </p:nvCxnSpPr>
          <p:spPr>
            <a:xfrm>
              <a:off x="3443100" y="1948307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4" name="Google Shape;184;p29"/>
            <p:cNvCxnSpPr/>
            <p:nvPr/>
          </p:nvCxnSpPr>
          <p:spPr>
            <a:xfrm>
              <a:off x="3443100" y="3507108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5" name="Google Shape;185;p29"/>
            <p:cNvCxnSpPr/>
            <p:nvPr/>
          </p:nvCxnSpPr>
          <p:spPr>
            <a:xfrm>
              <a:off x="6229981" y="1948307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6" name="Google Shape;186;p29"/>
            <p:cNvCxnSpPr/>
            <p:nvPr/>
          </p:nvCxnSpPr>
          <p:spPr>
            <a:xfrm>
              <a:off x="6229981" y="3507108"/>
              <a:ext cx="2257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7" name="Google Shape;187;p29"/>
          <p:cNvSpPr txBox="1"/>
          <p:nvPr>
            <p:ph idx="1" type="subTitle"/>
          </p:nvPr>
        </p:nvSpPr>
        <p:spPr>
          <a:xfrm>
            <a:off x="877800" y="1948307"/>
            <a:ext cx="18177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8" name="Google Shape;188;p29"/>
          <p:cNvSpPr txBox="1"/>
          <p:nvPr>
            <p:ph idx="2" type="subTitle"/>
          </p:nvPr>
        </p:nvSpPr>
        <p:spPr>
          <a:xfrm>
            <a:off x="3512536" y="1948307"/>
            <a:ext cx="19758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9" name="Google Shape;189;p29"/>
          <p:cNvSpPr txBox="1"/>
          <p:nvPr>
            <p:ph type="ctrTitle"/>
          </p:nvPr>
        </p:nvSpPr>
        <p:spPr>
          <a:xfrm>
            <a:off x="1349875" y="1639707"/>
            <a:ext cx="1345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0" name="Google Shape;190;p29"/>
          <p:cNvSpPr txBox="1"/>
          <p:nvPr>
            <p:ph idx="3" type="ctrTitle"/>
          </p:nvPr>
        </p:nvSpPr>
        <p:spPr>
          <a:xfrm>
            <a:off x="4217536" y="1639707"/>
            <a:ext cx="1270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1" name="Google Shape;191;p29"/>
          <p:cNvSpPr txBox="1"/>
          <p:nvPr>
            <p:ph idx="4" type="subTitle"/>
          </p:nvPr>
        </p:nvSpPr>
        <p:spPr>
          <a:xfrm>
            <a:off x="6367358" y="1948307"/>
            <a:ext cx="19257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2" name="Google Shape;192;p29"/>
          <p:cNvSpPr txBox="1"/>
          <p:nvPr>
            <p:ph idx="5" type="ctrTitle"/>
          </p:nvPr>
        </p:nvSpPr>
        <p:spPr>
          <a:xfrm>
            <a:off x="6889483" y="1639707"/>
            <a:ext cx="140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3" name="Google Shape;193;p29"/>
          <p:cNvSpPr txBox="1"/>
          <p:nvPr>
            <p:ph idx="6" type="subTitle"/>
          </p:nvPr>
        </p:nvSpPr>
        <p:spPr>
          <a:xfrm>
            <a:off x="877500" y="3509275"/>
            <a:ext cx="1818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4" name="Google Shape;194;p29"/>
          <p:cNvSpPr txBox="1"/>
          <p:nvPr>
            <p:ph idx="7" type="subTitle"/>
          </p:nvPr>
        </p:nvSpPr>
        <p:spPr>
          <a:xfrm>
            <a:off x="3512536" y="3519167"/>
            <a:ext cx="1975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5" name="Google Shape;195;p29"/>
          <p:cNvSpPr txBox="1"/>
          <p:nvPr>
            <p:ph idx="8" type="ctrTitle"/>
          </p:nvPr>
        </p:nvSpPr>
        <p:spPr>
          <a:xfrm>
            <a:off x="1349875" y="3194621"/>
            <a:ext cx="1345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6" name="Google Shape;196;p29"/>
          <p:cNvSpPr txBox="1"/>
          <p:nvPr>
            <p:ph idx="9" type="ctrTitle"/>
          </p:nvPr>
        </p:nvSpPr>
        <p:spPr>
          <a:xfrm>
            <a:off x="4217536" y="3194621"/>
            <a:ext cx="1270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7" name="Google Shape;197;p29"/>
          <p:cNvSpPr txBox="1"/>
          <p:nvPr>
            <p:ph idx="13" type="subTitle"/>
          </p:nvPr>
        </p:nvSpPr>
        <p:spPr>
          <a:xfrm>
            <a:off x="6367358" y="3519167"/>
            <a:ext cx="19257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idx="14" type="ctrTitle"/>
          </p:nvPr>
        </p:nvSpPr>
        <p:spPr>
          <a:xfrm>
            <a:off x="6889483" y="3194621"/>
            <a:ext cx="140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99" name="Google Shape;199;p29"/>
          <p:cNvSpPr txBox="1"/>
          <p:nvPr>
            <p:ph idx="15"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four columns">
  <p:cSld name="TITLE_ONLY_2_1_1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30"/>
          <p:cNvGrpSpPr/>
          <p:nvPr/>
        </p:nvGrpSpPr>
        <p:grpSpPr>
          <a:xfrm>
            <a:off x="6220500" y="1252375"/>
            <a:ext cx="2203400" cy="3446525"/>
            <a:chOff x="6220500" y="1252375"/>
            <a:chExt cx="2203400" cy="3446525"/>
          </a:xfrm>
        </p:grpSpPr>
        <p:sp>
          <p:nvSpPr>
            <p:cNvPr id="202" name="Google Shape;202;p30"/>
            <p:cNvSpPr/>
            <p:nvPr/>
          </p:nvSpPr>
          <p:spPr>
            <a:xfrm>
              <a:off x="6220500" y="1388100"/>
              <a:ext cx="2108400" cy="33108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6315500" y="1252375"/>
              <a:ext cx="2108400" cy="3351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4" name="Google Shape;204;p30"/>
            <p:cNvCxnSpPr>
              <a:endCxn id="203" idx="3"/>
            </p:cNvCxnSpPr>
            <p:nvPr/>
          </p:nvCxnSpPr>
          <p:spPr>
            <a:xfrm>
              <a:off x="6297800" y="2927875"/>
              <a:ext cx="2126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205" name="Google Shape;205;p30"/>
          <p:cNvGrpSpPr/>
          <p:nvPr/>
        </p:nvGrpSpPr>
        <p:grpSpPr>
          <a:xfrm>
            <a:off x="3748725" y="1252375"/>
            <a:ext cx="2203400" cy="3446525"/>
            <a:chOff x="3748725" y="1252375"/>
            <a:chExt cx="2203400" cy="3446525"/>
          </a:xfrm>
        </p:grpSpPr>
        <p:sp>
          <p:nvSpPr>
            <p:cNvPr id="206" name="Google Shape;206;p30"/>
            <p:cNvSpPr/>
            <p:nvPr/>
          </p:nvSpPr>
          <p:spPr>
            <a:xfrm>
              <a:off x="3748725" y="1388100"/>
              <a:ext cx="2108400" cy="33108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30"/>
            <p:cNvSpPr/>
            <p:nvPr/>
          </p:nvSpPr>
          <p:spPr>
            <a:xfrm>
              <a:off x="3843725" y="1252375"/>
              <a:ext cx="2108400" cy="3351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8" name="Google Shape;208;p30"/>
            <p:cNvCxnSpPr>
              <a:stCxn id="207" idx="1"/>
              <a:endCxn id="207" idx="3"/>
            </p:cNvCxnSpPr>
            <p:nvPr/>
          </p:nvCxnSpPr>
          <p:spPr>
            <a:xfrm>
              <a:off x="3843725" y="2927875"/>
              <a:ext cx="2108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09" name="Google Shape;209;p30"/>
          <p:cNvSpPr txBox="1"/>
          <p:nvPr>
            <p:ph idx="1" type="subTitle"/>
          </p:nvPr>
        </p:nvSpPr>
        <p:spPr>
          <a:xfrm>
            <a:off x="4072800" y="1856625"/>
            <a:ext cx="16905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0" name="Google Shape;210;p30"/>
          <p:cNvSpPr txBox="1"/>
          <p:nvPr>
            <p:ph type="ctrTitle"/>
          </p:nvPr>
        </p:nvSpPr>
        <p:spPr>
          <a:xfrm>
            <a:off x="4014025" y="1624225"/>
            <a:ext cx="180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1" name="Google Shape;211;p30"/>
          <p:cNvSpPr txBox="1"/>
          <p:nvPr>
            <p:ph idx="2" type="subTitle"/>
          </p:nvPr>
        </p:nvSpPr>
        <p:spPr>
          <a:xfrm>
            <a:off x="6524375" y="1856625"/>
            <a:ext cx="16905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2" name="Google Shape;212;p30"/>
          <p:cNvSpPr txBox="1"/>
          <p:nvPr>
            <p:ph idx="3" type="ctrTitle"/>
          </p:nvPr>
        </p:nvSpPr>
        <p:spPr>
          <a:xfrm>
            <a:off x="6465750" y="1624225"/>
            <a:ext cx="180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3" name="Google Shape;213;p30"/>
          <p:cNvSpPr txBox="1"/>
          <p:nvPr>
            <p:ph idx="4" type="subTitle"/>
          </p:nvPr>
        </p:nvSpPr>
        <p:spPr>
          <a:xfrm>
            <a:off x="4072750" y="3533600"/>
            <a:ext cx="1690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4" name="Google Shape;214;p30"/>
          <p:cNvSpPr txBox="1"/>
          <p:nvPr>
            <p:ph idx="5" type="ctrTitle"/>
          </p:nvPr>
        </p:nvSpPr>
        <p:spPr>
          <a:xfrm>
            <a:off x="4014025" y="3301201"/>
            <a:ext cx="180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5" name="Google Shape;215;p30"/>
          <p:cNvSpPr txBox="1"/>
          <p:nvPr>
            <p:ph idx="6" type="subTitle"/>
          </p:nvPr>
        </p:nvSpPr>
        <p:spPr>
          <a:xfrm>
            <a:off x="6524525" y="3533600"/>
            <a:ext cx="16905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16" name="Google Shape;216;p30"/>
          <p:cNvSpPr txBox="1"/>
          <p:nvPr>
            <p:ph idx="7" type="ctrTitle"/>
          </p:nvPr>
        </p:nvSpPr>
        <p:spPr>
          <a:xfrm>
            <a:off x="6465750" y="3301200"/>
            <a:ext cx="180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17" name="Google Shape;217;p30"/>
          <p:cNvSpPr txBox="1"/>
          <p:nvPr>
            <p:ph idx="8"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SECTION_TITLE_AND_DESCRIPTION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idx="1" type="subTitle"/>
          </p:nvPr>
        </p:nvSpPr>
        <p:spPr>
          <a:xfrm>
            <a:off x="867400" y="1861004"/>
            <a:ext cx="31683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0" name="Google Shape;220;p31"/>
          <p:cNvSpPr txBox="1"/>
          <p:nvPr/>
        </p:nvSpPr>
        <p:spPr>
          <a:xfrm>
            <a:off x="643800" y="3580575"/>
            <a:ext cx="45426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CREDITS: This presentation template was created by </a:t>
            </a:r>
            <a:r>
              <a:rPr b="1" i="0" lang="en" sz="1000" u="none" cap="none" strike="noStrike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2"/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, including icons by </a:t>
            </a:r>
            <a:r>
              <a:rPr b="1" i="0" lang="en" sz="1000" u="none" cap="none" strike="noStrike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3"/>
              </a:rPr>
              <a:t>Flaticon</a:t>
            </a:r>
            <a:r>
              <a:rPr b="0" i="0" lang="en" sz="10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rPr>
              <a:t>, and infographics &amp; images by </a:t>
            </a:r>
            <a:r>
              <a:rPr b="1" i="0" lang="en" sz="1000" u="none" cap="none" strike="noStrike">
                <a:solidFill>
                  <a:schemeClr val="accent2"/>
                </a:solidFill>
                <a:uFill>
                  <a:noFill/>
                </a:uFill>
                <a:latin typeface="Nanum Gothic Coding"/>
                <a:ea typeface="Nanum Gothic Coding"/>
                <a:cs typeface="Nanum Gothic Coding"/>
                <a:sym typeface="Nanum Gothic Coding"/>
                <a:hlinkClick r:id="rId4"/>
              </a:rPr>
              <a:t>Freepik</a:t>
            </a:r>
            <a:endParaRPr b="1" i="0" sz="1000" u="none" cap="none" strike="noStrike">
              <a:solidFill>
                <a:schemeClr val="accent2"/>
              </a:solidFill>
              <a:latin typeface="Nanum Gothic Coding"/>
              <a:ea typeface="Nanum Gothic Coding"/>
              <a:cs typeface="Nanum Gothic Coding"/>
              <a:sym typeface="Nanum Gothic Coding"/>
            </a:endParaRPr>
          </a:p>
        </p:txBody>
      </p:sp>
      <p:sp>
        <p:nvSpPr>
          <p:cNvPr id="221" name="Google Shape;221;p31"/>
          <p:cNvSpPr txBox="1"/>
          <p:nvPr>
            <p:ph type="title"/>
          </p:nvPr>
        </p:nvSpPr>
        <p:spPr>
          <a:xfrm>
            <a:off x="859675" y="822488"/>
            <a:ext cx="38961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list">
  <p:cSld name="CUSTOM_13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idx="1" type="body"/>
          </p:nvPr>
        </p:nvSpPr>
        <p:spPr>
          <a:xfrm>
            <a:off x="720000" y="1357150"/>
            <a:ext cx="5140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24" name="Google Shape;224;p32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/>
        </p:txBody>
      </p:sp>
      <p:grpSp>
        <p:nvGrpSpPr>
          <p:cNvPr id="225" name="Google Shape;225;p32"/>
          <p:cNvGrpSpPr/>
          <p:nvPr/>
        </p:nvGrpSpPr>
        <p:grpSpPr>
          <a:xfrm rot="6300244">
            <a:off x="289224" y="324158"/>
            <a:ext cx="701224" cy="591799"/>
            <a:chOff x="5495733" y="3271125"/>
            <a:chExt cx="1159990" cy="978975"/>
          </a:xfrm>
        </p:grpSpPr>
        <p:sp>
          <p:nvSpPr>
            <p:cNvPr id="226" name="Google Shape;226;p32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rect b="b" l="l" r="r" t="t"/>
              <a:pathLst>
                <a:path extrusionOk="0" h="9142" w="9142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2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rect b="b" l="l" r="r" t="t"/>
              <a:pathLst>
                <a:path extrusionOk="0" h="9257" w="918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cap="flat" cmpd="sng" w="9525">
              <a:solidFill>
                <a:srgbClr val="407B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2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32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" name="Google Shape;230;p32"/>
          <p:cNvGrpSpPr/>
          <p:nvPr/>
        </p:nvGrpSpPr>
        <p:grpSpPr>
          <a:xfrm>
            <a:off x="7972743" y="4222609"/>
            <a:ext cx="541058" cy="638888"/>
            <a:chOff x="8226513" y="2012350"/>
            <a:chExt cx="644500" cy="761125"/>
          </a:xfrm>
        </p:grpSpPr>
        <p:sp>
          <p:nvSpPr>
            <p:cNvPr id="231" name="Google Shape;231;p32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lists">
  <p:cSld name="CUSTOM_13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 txBox="1"/>
          <p:nvPr>
            <p:ph idx="1" type="body"/>
          </p:nvPr>
        </p:nvSpPr>
        <p:spPr>
          <a:xfrm>
            <a:off x="720000" y="1357150"/>
            <a:ext cx="3784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38" name="Google Shape;238;p33"/>
          <p:cNvSpPr txBox="1"/>
          <p:nvPr>
            <p:ph idx="2" type="body"/>
          </p:nvPr>
        </p:nvSpPr>
        <p:spPr>
          <a:xfrm>
            <a:off x="4639200" y="1357150"/>
            <a:ext cx="3784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39" name="Google Shape;239;p33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BLANK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17"/>
          <p:cNvGrpSpPr/>
          <p:nvPr/>
        </p:nvGrpSpPr>
        <p:grpSpPr>
          <a:xfrm>
            <a:off x="635850" y="1570475"/>
            <a:ext cx="5770726" cy="2595113"/>
            <a:chOff x="635850" y="1570475"/>
            <a:chExt cx="5770726" cy="2595113"/>
          </a:xfrm>
        </p:grpSpPr>
        <p:sp>
          <p:nvSpPr>
            <p:cNvPr id="28" name="Google Shape;28;p17"/>
            <p:cNvSpPr/>
            <p:nvPr/>
          </p:nvSpPr>
          <p:spPr>
            <a:xfrm>
              <a:off x="635850" y="1680200"/>
              <a:ext cx="5622382" cy="2485388"/>
            </a:xfrm>
            <a:custGeom>
              <a:rect b="b" l="l" r="r" t="t"/>
              <a:pathLst>
                <a:path extrusionOk="0" h="46508" w="69455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43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7"/>
            <p:cNvSpPr/>
            <p:nvPr/>
          </p:nvSpPr>
          <p:spPr>
            <a:xfrm>
              <a:off x="722476" y="1570475"/>
              <a:ext cx="5684100" cy="2485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7"/>
            <p:cNvSpPr/>
            <p:nvPr/>
          </p:nvSpPr>
          <p:spPr>
            <a:xfrm>
              <a:off x="916799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7"/>
            <p:cNvSpPr/>
            <p:nvPr/>
          </p:nvSpPr>
          <p:spPr>
            <a:xfrm>
              <a:off x="104732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2" name="Google Shape;32;p17"/>
            <p:cNvCxnSpPr/>
            <p:nvPr/>
          </p:nvCxnSpPr>
          <p:spPr>
            <a:xfrm>
              <a:off x="722493" y="1829998"/>
              <a:ext cx="5669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3" name="Google Shape;33;p17"/>
            <p:cNvSpPr/>
            <p:nvPr/>
          </p:nvSpPr>
          <p:spPr>
            <a:xfrm>
              <a:off x="117784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34;p17"/>
          <p:cNvSpPr txBox="1"/>
          <p:nvPr>
            <p:ph idx="1" type="body"/>
          </p:nvPr>
        </p:nvSpPr>
        <p:spPr>
          <a:xfrm>
            <a:off x="683825" y="1914950"/>
            <a:ext cx="54828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Roboto Slab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17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/>
          <p:nvPr/>
        </p:nvSpPr>
        <p:spPr>
          <a:xfrm>
            <a:off x="3154724" y="645568"/>
            <a:ext cx="5092788" cy="2127741"/>
          </a:xfrm>
          <a:custGeom>
            <a:rect b="b" l="l" r="r" t="t"/>
            <a:pathLst>
              <a:path extrusionOk="0" h="46508" w="69455">
                <a:moveTo>
                  <a:pt x="0" y="1"/>
                </a:moveTo>
                <a:lnTo>
                  <a:pt x="0" y="46508"/>
                </a:lnTo>
                <a:lnTo>
                  <a:pt x="69455" y="46508"/>
                </a:lnTo>
                <a:lnTo>
                  <a:pt x="69455" y="42224"/>
                </a:lnTo>
                <a:lnTo>
                  <a:pt x="4628" y="1"/>
                </a:lnTo>
                <a:close/>
              </a:path>
            </a:pathLst>
          </a:custGeom>
          <a:solidFill>
            <a:srgbClr val="A4C1FF">
              <a:alpha val="3843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8"/>
          <p:cNvSpPr/>
          <p:nvPr/>
        </p:nvSpPr>
        <p:spPr>
          <a:xfrm>
            <a:off x="3228899" y="551643"/>
            <a:ext cx="5181600" cy="2127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8"/>
          <p:cNvSpPr/>
          <p:nvPr/>
        </p:nvSpPr>
        <p:spPr>
          <a:xfrm>
            <a:off x="3395247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8"/>
          <p:cNvSpPr/>
          <p:nvPr/>
        </p:nvSpPr>
        <p:spPr>
          <a:xfrm>
            <a:off x="3506988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" name="Google Shape;41;p18"/>
          <p:cNvCxnSpPr/>
          <p:nvPr/>
        </p:nvCxnSpPr>
        <p:spPr>
          <a:xfrm>
            <a:off x="3228904" y="773818"/>
            <a:ext cx="5195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18"/>
          <p:cNvSpPr/>
          <p:nvPr/>
        </p:nvSpPr>
        <p:spPr>
          <a:xfrm>
            <a:off x="3618726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8"/>
          <p:cNvSpPr txBox="1"/>
          <p:nvPr>
            <p:ph type="ctrTitle"/>
          </p:nvPr>
        </p:nvSpPr>
        <p:spPr>
          <a:xfrm>
            <a:off x="4848951" y="721767"/>
            <a:ext cx="3492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4" name="Google Shape;44;p18"/>
          <p:cNvSpPr txBox="1"/>
          <p:nvPr>
            <p:ph idx="1" type="subTitle"/>
          </p:nvPr>
        </p:nvSpPr>
        <p:spPr>
          <a:xfrm>
            <a:off x="4848950" y="1626807"/>
            <a:ext cx="3271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5" name="Google Shape;45;p18"/>
          <p:cNvSpPr txBox="1"/>
          <p:nvPr>
            <p:ph idx="2" type="title"/>
          </p:nvPr>
        </p:nvSpPr>
        <p:spPr>
          <a:xfrm>
            <a:off x="3316276" y="1287568"/>
            <a:ext cx="1386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9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words">
  <p:cSld name="CUSTOM_16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19"/>
          <p:cNvGrpSpPr/>
          <p:nvPr/>
        </p:nvGrpSpPr>
        <p:grpSpPr>
          <a:xfrm>
            <a:off x="2445725" y="386175"/>
            <a:ext cx="5978400" cy="722875"/>
            <a:chOff x="2445725" y="386175"/>
            <a:chExt cx="5978400" cy="722875"/>
          </a:xfrm>
        </p:grpSpPr>
        <p:sp>
          <p:nvSpPr>
            <p:cNvPr id="48" name="Google Shape;48;p19"/>
            <p:cNvSpPr/>
            <p:nvPr/>
          </p:nvSpPr>
          <p:spPr>
            <a:xfrm>
              <a:off x="2445725" y="474550"/>
              <a:ext cx="5877600" cy="634500"/>
            </a:xfrm>
            <a:prstGeom prst="rect">
              <a:avLst/>
            </a:pr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9"/>
            <p:cNvSpPr/>
            <p:nvPr/>
          </p:nvSpPr>
          <p:spPr>
            <a:xfrm>
              <a:off x="2546525" y="386175"/>
              <a:ext cx="5877600" cy="6345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" name="Google Shape;50;p19"/>
          <p:cNvSpPr txBox="1"/>
          <p:nvPr>
            <p:ph type="ctrTitle"/>
          </p:nvPr>
        </p:nvSpPr>
        <p:spPr>
          <a:xfrm>
            <a:off x="2261427" y="473350"/>
            <a:ext cx="6032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0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21"/>
          <p:cNvGrpSpPr/>
          <p:nvPr/>
        </p:nvGrpSpPr>
        <p:grpSpPr>
          <a:xfrm>
            <a:off x="1937362" y="586918"/>
            <a:ext cx="5269279" cy="2221666"/>
            <a:chOff x="1937362" y="586918"/>
            <a:chExt cx="5269279" cy="2221666"/>
          </a:xfrm>
        </p:grpSpPr>
        <p:sp>
          <p:nvSpPr>
            <p:cNvPr id="55" name="Google Shape;55;p21"/>
            <p:cNvSpPr/>
            <p:nvPr/>
          </p:nvSpPr>
          <p:spPr>
            <a:xfrm>
              <a:off x="1937362" y="680843"/>
              <a:ext cx="5092788" cy="2127741"/>
            </a:xfrm>
            <a:custGeom>
              <a:rect b="b" l="l" r="r" t="t"/>
              <a:pathLst>
                <a:path extrusionOk="0" h="46508" w="69455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43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1"/>
            <p:cNvSpPr/>
            <p:nvPr/>
          </p:nvSpPr>
          <p:spPr>
            <a:xfrm>
              <a:off x="2011537" y="586918"/>
              <a:ext cx="5181600" cy="21276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7" name="Google Shape;57;p21"/>
            <p:cNvGrpSpPr/>
            <p:nvPr/>
          </p:nvGrpSpPr>
          <p:grpSpPr>
            <a:xfrm>
              <a:off x="2011541" y="741831"/>
              <a:ext cx="5195100" cy="147201"/>
              <a:chOff x="2011541" y="741831"/>
              <a:chExt cx="5195100" cy="147201"/>
            </a:xfrm>
          </p:grpSpPr>
          <p:sp>
            <p:nvSpPr>
              <p:cNvPr id="58" name="Google Shape;58;p21"/>
              <p:cNvSpPr/>
              <p:nvPr/>
            </p:nvSpPr>
            <p:spPr>
              <a:xfrm>
                <a:off x="2177885" y="741831"/>
                <a:ext cx="78000" cy="7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21"/>
              <p:cNvSpPr/>
              <p:nvPr/>
            </p:nvSpPr>
            <p:spPr>
              <a:xfrm>
                <a:off x="2289626" y="741831"/>
                <a:ext cx="78000" cy="7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60" name="Google Shape;60;p21"/>
              <p:cNvCxnSpPr/>
              <p:nvPr/>
            </p:nvCxnSpPr>
            <p:spPr>
              <a:xfrm>
                <a:off x="2011541" y="889032"/>
                <a:ext cx="519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61" name="Google Shape;61;p21"/>
              <p:cNvSpPr/>
              <p:nvPr/>
            </p:nvSpPr>
            <p:spPr>
              <a:xfrm>
                <a:off x="2401363" y="741831"/>
                <a:ext cx="78000" cy="7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2" name="Google Shape;62;p21"/>
          <p:cNvSpPr txBox="1"/>
          <p:nvPr>
            <p:ph hasCustomPrompt="1" type="title"/>
          </p:nvPr>
        </p:nvSpPr>
        <p:spPr>
          <a:xfrm>
            <a:off x="1950875" y="798703"/>
            <a:ext cx="5242200" cy="18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21"/>
          <p:cNvSpPr txBox="1"/>
          <p:nvPr>
            <p:ph idx="1" type="body"/>
          </p:nvPr>
        </p:nvSpPr>
        <p:spPr>
          <a:xfrm>
            <a:off x="2937375" y="3378175"/>
            <a:ext cx="32691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64" name="Google Shape;64;p21"/>
          <p:cNvGrpSpPr/>
          <p:nvPr/>
        </p:nvGrpSpPr>
        <p:grpSpPr>
          <a:xfrm rot="2700000">
            <a:off x="480744" y="4208292"/>
            <a:ext cx="701302" cy="591865"/>
            <a:chOff x="5495733" y="3271125"/>
            <a:chExt cx="1159990" cy="978975"/>
          </a:xfrm>
        </p:grpSpPr>
        <p:sp>
          <p:nvSpPr>
            <p:cNvPr id="65" name="Google Shape;65;p21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rect b="b" l="l" r="r" t="t"/>
              <a:pathLst>
                <a:path extrusionOk="0" h="9142" w="9142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1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rect b="b" l="l" r="r" t="t"/>
              <a:pathLst>
                <a:path extrusionOk="0" h="9257" w="918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cap="flat" cmpd="sng" w="9525">
              <a:solidFill>
                <a:srgbClr val="407B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1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1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" name="Google Shape;69;p21"/>
          <p:cNvGrpSpPr/>
          <p:nvPr/>
        </p:nvGrpSpPr>
        <p:grpSpPr>
          <a:xfrm>
            <a:off x="8153468" y="337159"/>
            <a:ext cx="541058" cy="638888"/>
            <a:chOff x="8226513" y="2012350"/>
            <a:chExt cx="644500" cy="761125"/>
          </a:xfrm>
        </p:grpSpPr>
        <p:sp>
          <p:nvSpPr>
            <p:cNvPr id="70" name="Google Shape;70;p21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1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1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1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1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2"/>
          <p:cNvSpPr txBox="1"/>
          <p:nvPr>
            <p:ph type="ctrTitle"/>
          </p:nvPr>
        </p:nvSpPr>
        <p:spPr>
          <a:xfrm>
            <a:off x="984900" y="1895675"/>
            <a:ext cx="2794800" cy="79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7" name="Google Shape;77;p22"/>
          <p:cNvSpPr txBox="1"/>
          <p:nvPr>
            <p:ph idx="1" type="subTitle"/>
          </p:nvPr>
        </p:nvSpPr>
        <p:spPr>
          <a:xfrm>
            <a:off x="984900" y="2686175"/>
            <a:ext cx="25572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8" name="Google Shape;78;p22"/>
          <p:cNvGrpSpPr/>
          <p:nvPr/>
        </p:nvGrpSpPr>
        <p:grpSpPr>
          <a:xfrm rot="2700000">
            <a:off x="480744" y="4208292"/>
            <a:ext cx="701302" cy="591865"/>
            <a:chOff x="5495733" y="3271125"/>
            <a:chExt cx="1159990" cy="978975"/>
          </a:xfrm>
        </p:grpSpPr>
        <p:sp>
          <p:nvSpPr>
            <p:cNvPr id="79" name="Google Shape;79;p22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rect b="b" l="l" r="r" t="t"/>
              <a:pathLst>
                <a:path extrusionOk="0" h="9142" w="9142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2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rect b="b" l="l" r="r" t="t"/>
              <a:pathLst>
                <a:path extrusionOk="0" h="9257" w="918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cap="flat" cmpd="sng" w="9525">
              <a:solidFill>
                <a:srgbClr val="407B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2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2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" name="Google Shape;83;p22"/>
          <p:cNvGrpSpPr/>
          <p:nvPr/>
        </p:nvGrpSpPr>
        <p:grpSpPr>
          <a:xfrm>
            <a:off x="4180818" y="396434"/>
            <a:ext cx="541058" cy="638888"/>
            <a:chOff x="8226513" y="2012350"/>
            <a:chExt cx="644500" cy="761125"/>
          </a:xfrm>
        </p:grpSpPr>
        <p:sp>
          <p:nvSpPr>
            <p:cNvPr id="84" name="Google Shape;84;p22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2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idx="1" type="subTitle"/>
          </p:nvPr>
        </p:nvSpPr>
        <p:spPr>
          <a:xfrm>
            <a:off x="6532189" y="2016700"/>
            <a:ext cx="19668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2" type="subTitle"/>
          </p:nvPr>
        </p:nvSpPr>
        <p:spPr>
          <a:xfrm>
            <a:off x="620276" y="3079400"/>
            <a:ext cx="19668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type="title"/>
          </p:nvPr>
        </p:nvSpPr>
        <p:spPr>
          <a:xfrm flipH="1">
            <a:off x="3264450" y="325295"/>
            <a:ext cx="3904800" cy="29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95" name="Google Shape;95;p24"/>
          <p:cNvGrpSpPr/>
          <p:nvPr/>
        </p:nvGrpSpPr>
        <p:grpSpPr>
          <a:xfrm>
            <a:off x="2734725" y="1167875"/>
            <a:ext cx="598575" cy="245775"/>
            <a:chOff x="5602975" y="4064350"/>
            <a:chExt cx="598575" cy="245775"/>
          </a:xfrm>
        </p:grpSpPr>
        <p:sp>
          <p:nvSpPr>
            <p:cNvPr id="96" name="Google Shape;96;p24"/>
            <p:cNvSpPr/>
            <p:nvPr/>
          </p:nvSpPr>
          <p:spPr>
            <a:xfrm>
              <a:off x="5602975" y="4188500"/>
              <a:ext cx="460300" cy="121625"/>
            </a:xfrm>
            <a:custGeom>
              <a:rect b="b" l="l" r="r" t="t"/>
              <a:pathLst>
                <a:path extrusionOk="0" h="4865" w="18412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4"/>
            <p:cNvSpPr/>
            <p:nvPr/>
          </p:nvSpPr>
          <p:spPr>
            <a:xfrm>
              <a:off x="5737575" y="4064350"/>
              <a:ext cx="463975" cy="125850"/>
            </a:xfrm>
            <a:custGeom>
              <a:rect b="b" l="l" r="r" t="t"/>
              <a:pathLst>
                <a:path extrusionOk="0" h="5034" w="18559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" name="Google Shape;98;p24"/>
          <p:cNvGrpSpPr/>
          <p:nvPr/>
        </p:nvGrpSpPr>
        <p:grpSpPr>
          <a:xfrm>
            <a:off x="1707863" y="3842200"/>
            <a:ext cx="473000" cy="222150"/>
            <a:chOff x="2128638" y="3414700"/>
            <a:chExt cx="473000" cy="222150"/>
          </a:xfrm>
        </p:grpSpPr>
        <p:sp>
          <p:nvSpPr>
            <p:cNvPr id="99" name="Google Shape;99;p24"/>
            <p:cNvSpPr/>
            <p:nvPr/>
          </p:nvSpPr>
          <p:spPr>
            <a:xfrm>
              <a:off x="2128638" y="3523925"/>
              <a:ext cx="416875" cy="112925"/>
            </a:xfrm>
            <a:custGeom>
              <a:rect b="b" l="l" r="r" t="t"/>
              <a:pathLst>
                <a:path extrusionOk="0" h="4517" w="16675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4"/>
            <p:cNvSpPr/>
            <p:nvPr/>
          </p:nvSpPr>
          <p:spPr>
            <a:xfrm>
              <a:off x="2350088" y="3414700"/>
              <a:ext cx="251550" cy="113250"/>
            </a:xfrm>
            <a:custGeom>
              <a:rect b="b" l="l" r="r" t="t"/>
              <a:pathLst>
                <a:path extrusionOk="0" h="4530" w="10062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" name="Google Shape;101;p24"/>
          <p:cNvGrpSpPr/>
          <p:nvPr/>
        </p:nvGrpSpPr>
        <p:grpSpPr>
          <a:xfrm>
            <a:off x="491388" y="1624000"/>
            <a:ext cx="473000" cy="222150"/>
            <a:chOff x="2128638" y="3414700"/>
            <a:chExt cx="473000" cy="222150"/>
          </a:xfrm>
        </p:grpSpPr>
        <p:sp>
          <p:nvSpPr>
            <p:cNvPr id="102" name="Google Shape;102;p24"/>
            <p:cNvSpPr/>
            <p:nvPr/>
          </p:nvSpPr>
          <p:spPr>
            <a:xfrm>
              <a:off x="2128638" y="3523925"/>
              <a:ext cx="416875" cy="112925"/>
            </a:xfrm>
            <a:custGeom>
              <a:rect b="b" l="l" r="r" t="t"/>
              <a:pathLst>
                <a:path extrusionOk="0" h="4517" w="16675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4"/>
            <p:cNvSpPr/>
            <p:nvPr/>
          </p:nvSpPr>
          <p:spPr>
            <a:xfrm>
              <a:off x="2350088" y="3414700"/>
              <a:ext cx="251550" cy="113250"/>
            </a:xfrm>
            <a:custGeom>
              <a:rect b="b" l="l" r="r" t="t"/>
              <a:pathLst>
                <a:path extrusionOk="0" h="4530" w="10062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" name="Google Shape;104;p24"/>
          <p:cNvGrpSpPr/>
          <p:nvPr/>
        </p:nvGrpSpPr>
        <p:grpSpPr>
          <a:xfrm>
            <a:off x="4866013" y="428925"/>
            <a:ext cx="473000" cy="222150"/>
            <a:chOff x="2128638" y="3414700"/>
            <a:chExt cx="473000" cy="222150"/>
          </a:xfrm>
        </p:grpSpPr>
        <p:sp>
          <p:nvSpPr>
            <p:cNvPr id="105" name="Google Shape;105;p24"/>
            <p:cNvSpPr/>
            <p:nvPr/>
          </p:nvSpPr>
          <p:spPr>
            <a:xfrm>
              <a:off x="2128638" y="3523925"/>
              <a:ext cx="416875" cy="112925"/>
            </a:xfrm>
            <a:custGeom>
              <a:rect b="b" l="l" r="r" t="t"/>
              <a:pathLst>
                <a:path extrusionOk="0" h="4517" w="16675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4"/>
            <p:cNvSpPr/>
            <p:nvPr/>
          </p:nvSpPr>
          <p:spPr>
            <a:xfrm>
              <a:off x="2350088" y="3414700"/>
              <a:ext cx="251550" cy="113250"/>
            </a:xfrm>
            <a:custGeom>
              <a:rect b="b" l="l" r="r" t="t"/>
              <a:pathLst>
                <a:path extrusionOk="0" h="4530" w="10062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" name="Google Shape;107;p24"/>
          <p:cNvGrpSpPr/>
          <p:nvPr/>
        </p:nvGrpSpPr>
        <p:grpSpPr>
          <a:xfrm>
            <a:off x="5258950" y="3521175"/>
            <a:ext cx="598575" cy="245775"/>
            <a:chOff x="5602975" y="4064350"/>
            <a:chExt cx="598575" cy="245775"/>
          </a:xfrm>
        </p:grpSpPr>
        <p:sp>
          <p:nvSpPr>
            <p:cNvPr id="108" name="Google Shape;108;p24"/>
            <p:cNvSpPr/>
            <p:nvPr/>
          </p:nvSpPr>
          <p:spPr>
            <a:xfrm>
              <a:off x="5602975" y="4188500"/>
              <a:ext cx="460300" cy="121625"/>
            </a:xfrm>
            <a:custGeom>
              <a:rect b="b" l="l" r="r" t="t"/>
              <a:pathLst>
                <a:path extrusionOk="0" h="4865" w="18412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4"/>
            <p:cNvSpPr/>
            <p:nvPr/>
          </p:nvSpPr>
          <p:spPr>
            <a:xfrm>
              <a:off x="5737575" y="4064350"/>
              <a:ext cx="463975" cy="125850"/>
            </a:xfrm>
            <a:custGeom>
              <a:rect b="b" l="l" r="r" t="t"/>
              <a:pathLst>
                <a:path extrusionOk="0" h="5034" w="18559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" name="Google Shape;110;p24"/>
          <p:cNvGrpSpPr/>
          <p:nvPr/>
        </p:nvGrpSpPr>
        <p:grpSpPr>
          <a:xfrm>
            <a:off x="7864625" y="1766575"/>
            <a:ext cx="598575" cy="245775"/>
            <a:chOff x="5602975" y="4064350"/>
            <a:chExt cx="598575" cy="245775"/>
          </a:xfrm>
        </p:grpSpPr>
        <p:sp>
          <p:nvSpPr>
            <p:cNvPr id="111" name="Google Shape;111;p24"/>
            <p:cNvSpPr/>
            <p:nvPr/>
          </p:nvSpPr>
          <p:spPr>
            <a:xfrm>
              <a:off x="5602975" y="4188500"/>
              <a:ext cx="460300" cy="121625"/>
            </a:xfrm>
            <a:custGeom>
              <a:rect b="b" l="l" r="r" t="t"/>
              <a:pathLst>
                <a:path extrusionOk="0" h="4865" w="18412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4"/>
            <p:cNvSpPr/>
            <p:nvPr/>
          </p:nvSpPr>
          <p:spPr>
            <a:xfrm>
              <a:off x="5737575" y="4064350"/>
              <a:ext cx="463975" cy="125850"/>
            </a:xfrm>
            <a:custGeom>
              <a:rect b="b" l="l" r="r" t="t"/>
              <a:pathLst>
                <a:path extrusionOk="0" h="5034" w="18559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b="0" i="0" sz="4800" u="none" cap="none" strike="noStrik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anum Gothic Coding"/>
              <a:buChar char="●"/>
              <a:defRPr b="0" i="0" sz="18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 b="0" i="0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 b="0" i="0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 b="0" i="0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 b="0" i="0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 b="0" i="0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 b="0" i="0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 b="0" i="0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anum Gothic Coding"/>
              <a:buChar char="■"/>
              <a:defRPr b="0" i="0" sz="1400" u="none" cap="none" strike="noStrike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33B96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"/>
          <p:cNvSpPr/>
          <p:nvPr/>
        </p:nvSpPr>
        <p:spPr>
          <a:xfrm>
            <a:off x="735989" y="2967376"/>
            <a:ext cx="2378609" cy="659819"/>
          </a:xfrm>
          <a:custGeom>
            <a:rect b="b" l="l" r="r" t="t"/>
            <a:pathLst>
              <a:path extrusionOk="0" h="8722" w="8721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rgbClr val="A4C1FF">
              <a:alpha val="3843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"/>
          <p:cNvSpPr/>
          <p:nvPr/>
        </p:nvSpPr>
        <p:spPr>
          <a:xfrm>
            <a:off x="3924350" y="4687925"/>
            <a:ext cx="5093450" cy="6725"/>
          </a:xfrm>
          <a:custGeom>
            <a:rect b="b" l="l" r="r" t="t"/>
            <a:pathLst>
              <a:path extrusionOk="0" h="269" w="203738">
                <a:moveTo>
                  <a:pt x="101888" y="1"/>
                </a:moveTo>
                <a:cubicBezTo>
                  <a:pt x="45590" y="1"/>
                  <a:pt x="1" y="77"/>
                  <a:pt x="1" y="115"/>
                </a:cubicBezTo>
                <a:cubicBezTo>
                  <a:pt x="1" y="192"/>
                  <a:pt x="45628" y="268"/>
                  <a:pt x="101888" y="268"/>
                </a:cubicBezTo>
                <a:cubicBezTo>
                  <a:pt x="158148" y="268"/>
                  <a:pt x="203737" y="192"/>
                  <a:pt x="203737" y="115"/>
                </a:cubicBezTo>
                <a:cubicBezTo>
                  <a:pt x="203737" y="77"/>
                  <a:pt x="158148" y="1"/>
                  <a:pt x="101888" y="1"/>
                </a:cubicBezTo>
                <a:close/>
              </a:path>
            </a:pathLst>
          </a:custGeom>
          <a:solidFill>
            <a:srgbClr val="A4C1FF">
              <a:alpha val="8627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8" name="Google Shape;248;p1"/>
          <p:cNvGrpSpPr/>
          <p:nvPr/>
        </p:nvGrpSpPr>
        <p:grpSpPr>
          <a:xfrm>
            <a:off x="7886766" y="624984"/>
            <a:ext cx="1616918" cy="659805"/>
            <a:chOff x="4431000" y="2613200"/>
            <a:chExt cx="1970650" cy="804150"/>
          </a:xfrm>
        </p:grpSpPr>
        <p:sp>
          <p:nvSpPr>
            <p:cNvPr id="249" name="Google Shape;249;p1"/>
            <p:cNvSpPr/>
            <p:nvPr/>
          </p:nvSpPr>
          <p:spPr>
            <a:xfrm>
              <a:off x="4433875" y="2616050"/>
              <a:ext cx="1964925" cy="798425"/>
            </a:xfrm>
            <a:custGeom>
              <a:rect b="b" l="l" r="r" t="t"/>
              <a:pathLst>
                <a:path extrusionOk="0" h="31937" w="78597">
                  <a:moveTo>
                    <a:pt x="1" y="1"/>
                  </a:moveTo>
                  <a:lnTo>
                    <a:pt x="1" y="31936"/>
                  </a:lnTo>
                  <a:lnTo>
                    <a:pt x="78596" y="31936"/>
                  </a:lnTo>
                  <a:lnTo>
                    <a:pt x="78596" y="1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431000" y="2613200"/>
              <a:ext cx="1970650" cy="804150"/>
            </a:xfrm>
            <a:custGeom>
              <a:rect b="b" l="l" r="r" t="t"/>
              <a:pathLst>
                <a:path extrusionOk="0" h="32166" w="78826">
                  <a:moveTo>
                    <a:pt x="1" y="0"/>
                  </a:moveTo>
                  <a:lnTo>
                    <a:pt x="1" y="115"/>
                  </a:lnTo>
                  <a:lnTo>
                    <a:pt x="1" y="32050"/>
                  </a:lnTo>
                  <a:lnTo>
                    <a:pt x="1" y="32165"/>
                  </a:lnTo>
                  <a:lnTo>
                    <a:pt x="116" y="32165"/>
                  </a:lnTo>
                  <a:lnTo>
                    <a:pt x="56567" y="32050"/>
                  </a:lnTo>
                  <a:lnTo>
                    <a:pt x="72859" y="32012"/>
                  </a:lnTo>
                  <a:lnTo>
                    <a:pt x="56528" y="31974"/>
                  </a:lnTo>
                  <a:lnTo>
                    <a:pt x="269" y="31936"/>
                  </a:lnTo>
                  <a:lnTo>
                    <a:pt x="269" y="31936"/>
                  </a:lnTo>
                  <a:lnTo>
                    <a:pt x="269" y="230"/>
                  </a:lnTo>
                  <a:lnTo>
                    <a:pt x="269" y="230"/>
                  </a:lnTo>
                  <a:lnTo>
                    <a:pt x="78673" y="191"/>
                  </a:lnTo>
                  <a:lnTo>
                    <a:pt x="78673" y="191"/>
                  </a:lnTo>
                  <a:cubicBezTo>
                    <a:pt x="78711" y="10023"/>
                    <a:pt x="78711" y="17952"/>
                    <a:pt x="78711" y="23445"/>
                  </a:cubicBezTo>
                  <a:lnTo>
                    <a:pt x="78711" y="29832"/>
                  </a:lnTo>
                  <a:lnTo>
                    <a:pt x="78711" y="31477"/>
                  </a:lnTo>
                  <a:lnTo>
                    <a:pt x="78711" y="32050"/>
                  </a:lnTo>
                  <a:cubicBezTo>
                    <a:pt x="78711" y="32050"/>
                    <a:pt x="78788" y="31897"/>
                    <a:pt x="78788" y="31515"/>
                  </a:cubicBezTo>
                  <a:lnTo>
                    <a:pt x="78788" y="29870"/>
                  </a:lnTo>
                  <a:lnTo>
                    <a:pt x="78788" y="23521"/>
                  </a:lnTo>
                  <a:cubicBezTo>
                    <a:pt x="78788" y="17976"/>
                    <a:pt x="78826" y="10021"/>
                    <a:pt x="78826" y="115"/>
                  </a:cubicBezTo>
                  <a:lnTo>
                    <a:pt x="78826" y="38"/>
                  </a:lnTo>
                  <a:lnTo>
                    <a:pt x="78711" y="38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4435800" y="2721225"/>
              <a:ext cx="1962025" cy="5775"/>
            </a:xfrm>
            <a:custGeom>
              <a:rect b="b" l="l" r="r" t="t"/>
              <a:pathLst>
                <a:path extrusionOk="0" h="231" w="78481">
                  <a:moveTo>
                    <a:pt x="39240" y="1"/>
                  </a:moveTo>
                  <a:cubicBezTo>
                    <a:pt x="17555" y="1"/>
                    <a:pt x="0" y="39"/>
                    <a:pt x="0" y="116"/>
                  </a:cubicBezTo>
                  <a:cubicBezTo>
                    <a:pt x="0" y="154"/>
                    <a:pt x="17555" y="230"/>
                    <a:pt x="39240" y="230"/>
                  </a:cubicBezTo>
                  <a:cubicBezTo>
                    <a:pt x="60926" y="230"/>
                    <a:pt x="78481" y="192"/>
                    <a:pt x="78481" y="116"/>
                  </a:cubicBezTo>
                  <a:cubicBezTo>
                    <a:pt x="78481" y="39"/>
                    <a:pt x="60926" y="1"/>
                    <a:pt x="39240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4484550" y="2661000"/>
              <a:ext cx="33500" cy="28750"/>
            </a:xfrm>
            <a:custGeom>
              <a:rect b="b" l="l" r="r" t="t"/>
              <a:pathLst>
                <a:path extrusionOk="0" h="1150" w="1340">
                  <a:moveTo>
                    <a:pt x="766" y="0"/>
                  </a:moveTo>
                  <a:cubicBezTo>
                    <a:pt x="230" y="0"/>
                    <a:pt x="1" y="612"/>
                    <a:pt x="345" y="995"/>
                  </a:cubicBezTo>
                  <a:cubicBezTo>
                    <a:pt x="464" y="1102"/>
                    <a:pt x="605" y="1150"/>
                    <a:pt x="744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6" y="0"/>
                  </a:cubicBez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4533325" y="2661000"/>
              <a:ext cx="33475" cy="28750"/>
            </a:xfrm>
            <a:custGeom>
              <a:rect b="b" l="l" r="r" t="t"/>
              <a:pathLst>
                <a:path extrusionOk="0" h="1150" w="1339">
                  <a:moveTo>
                    <a:pt x="765" y="0"/>
                  </a:moveTo>
                  <a:cubicBezTo>
                    <a:pt x="268" y="0"/>
                    <a:pt x="0" y="612"/>
                    <a:pt x="344" y="995"/>
                  </a:cubicBezTo>
                  <a:cubicBezTo>
                    <a:pt x="464" y="1102"/>
                    <a:pt x="605" y="1150"/>
                    <a:pt x="743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5" y="0"/>
                  </a:cubicBez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4584950" y="2659575"/>
              <a:ext cx="30625" cy="28700"/>
            </a:xfrm>
            <a:custGeom>
              <a:rect b="b" l="l" r="r" t="t"/>
              <a:pathLst>
                <a:path extrusionOk="0" h="1148" w="1225">
                  <a:moveTo>
                    <a:pt x="612" y="0"/>
                  </a:moveTo>
                  <a:cubicBezTo>
                    <a:pt x="306" y="0"/>
                    <a:pt x="0" y="210"/>
                    <a:pt x="39" y="631"/>
                  </a:cubicBezTo>
                  <a:cubicBezTo>
                    <a:pt x="77" y="975"/>
                    <a:pt x="354" y="1147"/>
                    <a:pt x="627" y="1147"/>
                  </a:cubicBezTo>
                  <a:cubicBezTo>
                    <a:pt x="899" y="1147"/>
                    <a:pt x="1167" y="975"/>
                    <a:pt x="1186" y="631"/>
                  </a:cubicBezTo>
                  <a:cubicBezTo>
                    <a:pt x="1224" y="210"/>
                    <a:pt x="918" y="0"/>
                    <a:pt x="612" y="0"/>
                  </a:cubicBez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4484550" y="2661000"/>
              <a:ext cx="33500" cy="28750"/>
            </a:xfrm>
            <a:custGeom>
              <a:rect b="b" l="l" r="r" t="t"/>
              <a:pathLst>
                <a:path extrusionOk="0" h="1150" w="1340">
                  <a:moveTo>
                    <a:pt x="766" y="0"/>
                  </a:moveTo>
                  <a:cubicBezTo>
                    <a:pt x="230" y="0"/>
                    <a:pt x="1" y="612"/>
                    <a:pt x="345" y="995"/>
                  </a:cubicBezTo>
                  <a:cubicBezTo>
                    <a:pt x="464" y="1102"/>
                    <a:pt x="605" y="1150"/>
                    <a:pt x="744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6" y="0"/>
                  </a:cubicBez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4533325" y="2661000"/>
              <a:ext cx="33475" cy="28750"/>
            </a:xfrm>
            <a:custGeom>
              <a:rect b="b" l="l" r="r" t="t"/>
              <a:pathLst>
                <a:path extrusionOk="0" h="1150" w="1339">
                  <a:moveTo>
                    <a:pt x="765" y="0"/>
                  </a:moveTo>
                  <a:cubicBezTo>
                    <a:pt x="268" y="0"/>
                    <a:pt x="0" y="612"/>
                    <a:pt x="344" y="995"/>
                  </a:cubicBezTo>
                  <a:cubicBezTo>
                    <a:pt x="464" y="1102"/>
                    <a:pt x="605" y="1150"/>
                    <a:pt x="743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5" y="0"/>
                  </a:cubicBez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4584950" y="2659575"/>
              <a:ext cx="30625" cy="28700"/>
            </a:xfrm>
            <a:custGeom>
              <a:rect b="b" l="l" r="r" t="t"/>
              <a:pathLst>
                <a:path extrusionOk="0" h="1148" w="1225">
                  <a:moveTo>
                    <a:pt x="612" y="0"/>
                  </a:moveTo>
                  <a:cubicBezTo>
                    <a:pt x="306" y="0"/>
                    <a:pt x="0" y="210"/>
                    <a:pt x="39" y="631"/>
                  </a:cubicBezTo>
                  <a:cubicBezTo>
                    <a:pt x="77" y="975"/>
                    <a:pt x="354" y="1147"/>
                    <a:pt x="627" y="1147"/>
                  </a:cubicBezTo>
                  <a:cubicBezTo>
                    <a:pt x="899" y="1147"/>
                    <a:pt x="1167" y="975"/>
                    <a:pt x="1186" y="631"/>
                  </a:cubicBezTo>
                  <a:cubicBezTo>
                    <a:pt x="1224" y="210"/>
                    <a:pt x="918" y="0"/>
                    <a:pt x="612" y="0"/>
                  </a:cubicBez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4600250" y="2853175"/>
              <a:ext cx="475225" cy="475250"/>
            </a:xfrm>
            <a:custGeom>
              <a:rect b="b" l="l" r="r" t="t"/>
              <a:pathLst>
                <a:path extrusionOk="0" h="19010" w="19009">
                  <a:moveTo>
                    <a:pt x="0" y="1"/>
                  </a:moveTo>
                  <a:lnTo>
                    <a:pt x="0" y="19009"/>
                  </a:lnTo>
                  <a:lnTo>
                    <a:pt x="19009" y="19009"/>
                  </a:lnTo>
                  <a:lnTo>
                    <a:pt x="1900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5172025" y="2977475"/>
              <a:ext cx="1091000" cy="5775"/>
            </a:xfrm>
            <a:custGeom>
              <a:rect b="b" l="l" r="r" t="t"/>
              <a:pathLst>
                <a:path extrusionOk="0" h="231" w="43640">
                  <a:moveTo>
                    <a:pt x="21801" y="1"/>
                  </a:moveTo>
                  <a:cubicBezTo>
                    <a:pt x="9753" y="1"/>
                    <a:pt x="0" y="39"/>
                    <a:pt x="0" y="116"/>
                  </a:cubicBezTo>
                  <a:cubicBezTo>
                    <a:pt x="0" y="192"/>
                    <a:pt x="9753" y="230"/>
                    <a:pt x="21801" y="230"/>
                  </a:cubicBezTo>
                  <a:cubicBezTo>
                    <a:pt x="33886" y="230"/>
                    <a:pt x="43639" y="192"/>
                    <a:pt x="43639" y="116"/>
                  </a:cubicBezTo>
                  <a:cubicBezTo>
                    <a:pt x="43639" y="39"/>
                    <a:pt x="33886" y="1"/>
                    <a:pt x="21801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5172025" y="3074050"/>
              <a:ext cx="1091000" cy="6725"/>
            </a:xfrm>
            <a:custGeom>
              <a:rect b="b" l="l" r="r" t="t"/>
              <a:pathLst>
                <a:path extrusionOk="0" h="269" w="43640">
                  <a:moveTo>
                    <a:pt x="21801" y="1"/>
                  </a:moveTo>
                  <a:cubicBezTo>
                    <a:pt x="9753" y="1"/>
                    <a:pt x="0" y="77"/>
                    <a:pt x="0" y="115"/>
                  </a:cubicBezTo>
                  <a:cubicBezTo>
                    <a:pt x="0" y="192"/>
                    <a:pt x="9753" y="268"/>
                    <a:pt x="21801" y="268"/>
                  </a:cubicBezTo>
                  <a:cubicBezTo>
                    <a:pt x="33886" y="268"/>
                    <a:pt x="43639" y="192"/>
                    <a:pt x="43639" y="115"/>
                  </a:cubicBezTo>
                  <a:cubicBezTo>
                    <a:pt x="43639" y="77"/>
                    <a:pt x="33886" y="1"/>
                    <a:pt x="21801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5172025" y="3171575"/>
              <a:ext cx="702800" cy="4825"/>
            </a:xfrm>
            <a:custGeom>
              <a:rect b="b" l="l" r="r" t="t"/>
              <a:pathLst>
                <a:path extrusionOk="0" h="193" w="28112">
                  <a:moveTo>
                    <a:pt x="14037" y="1"/>
                  </a:moveTo>
                  <a:lnTo>
                    <a:pt x="4093" y="39"/>
                  </a:lnTo>
                  <a:lnTo>
                    <a:pt x="1110" y="77"/>
                  </a:lnTo>
                  <a:lnTo>
                    <a:pt x="0" y="77"/>
                  </a:lnTo>
                  <a:cubicBezTo>
                    <a:pt x="77" y="116"/>
                    <a:pt x="192" y="116"/>
                    <a:pt x="268" y="116"/>
                  </a:cubicBezTo>
                  <a:lnTo>
                    <a:pt x="1110" y="116"/>
                  </a:lnTo>
                  <a:lnTo>
                    <a:pt x="4093" y="154"/>
                  </a:lnTo>
                  <a:lnTo>
                    <a:pt x="14037" y="192"/>
                  </a:lnTo>
                  <a:lnTo>
                    <a:pt x="23981" y="154"/>
                  </a:lnTo>
                  <a:lnTo>
                    <a:pt x="27002" y="116"/>
                  </a:lnTo>
                  <a:lnTo>
                    <a:pt x="27805" y="116"/>
                  </a:lnTo>
                  <a:cubicBezTo>
                    <a:pt x="27920" y="116"/>
                    <a:pt x="27997" y="116"/>
                    <a:pt x="28111" y="77"/>
                  </a:cubicBezTo>
                  <a:lnTo>
                    <a:pt x="27002" y="77"/>
                  </a:lnTo>
                  <a:lnTo>
                    <a:pt x="23981" y="39"/>
                  </a:lnTo>
                  <a:lnTo>
                    <a:pt x="14037" y="1"/>
                  </a:ln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" name="Google Shape;262;p1"/>
          <p:cNvSpPr txBox="1"/>
          <p:nvPr>
            <p:ph idx="1" type="subTitle"/>
          </p:nvPr>
        </p:nvSpPr>
        <p:spPr>
          <a:xfrm>
            <a:off x="736000" y="2938788"/>
            <a:ext cx="26523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700"/>
              <a:t>Como funciona o mundo da programação</a:t>
            </a:r>
            <a:endParaRPr sz="1700"/>
          </a:p>
        </p:txBody>
      </p:sp>
      <p:grpSp>
        <p:nvGrpSpPr>
          <p:cNvPr id="263" name="Google Shape;263;p1"/>
          <p:cNvGrpSpPr/>
          <p:nvPr/>
        </p:nvGrpSpPr>
        <p:grpSpPr>
          <a:xfrm>
            <a:off x="-275236" y="3881925"/>
            <a:ext cx="1527000" cy="886375"/>
            <a:chOff x="1515700" y="3606625"/>
            <a:chExt cx="1527000" cy="886375"/>
          </a:xfrm>
        </p:grpSpPr>
        <p:sp>
          <p:nvSpPr>
            <p:cNvPr id="264" name="Google Shape;264;p1"/>
            <p:cNvSpPr/>
            <p:nvPr/>
          </p:nvSpPr>
          <p:spPr>
            <a:xfrm>
              <a:off x="1515700" y="3606625"/>
              <a:ext cx="1527000" cy="886375"/>
            </a:xfrm>
            <a:custGeom>
              <a:rect b="b" l="l" r="r" t="t"/>
              <a:pathLst>
                <a:path extrusionOk="0" h="35455" w="61080">
                  <a:moveTo>
                    <a:pt x="1" y="1"/>
                  </a:moveTo>
                  <a:lnTo>
                    <a:pt x="1" y="116"/>
                  </a:lnTo>
                  <a:lnTo>
                    <a:pt x="1" y="35340"/>
                  </a:lnTo>
                  <a:lnTo>
                    <a:pt x="1" y="35455"/>
                  </a:lnTo>
                  <a:lnTo>
                    <a:pt x="115" y="35455"/>
                  </a:lnTo>
                  <a:lnTo>
                    <a:pt x="44022" y="35340"/>
                  </a:lnTo>
                  <a:lnTo>
                    <a:pt x="56528" y="35302"/>
                  </a:lnTo>
                  <a:lnTo>
                    <a:pt x="43945" y="35264"/>
                  </a:lnTo>
                  <a:lnTo>
                    <a:pt x="307" y="35225"/>
                  </a:lnTo>
                  <a:lnTo>
                    <a:pt x="307" y="35225"/>
                  </a:lnTo>
                  <a:lnTo>
                    <a:pt x="307" y="268"/>
                  </a:lnTo>
                  <a:lnTo>
                    <a:pt x="307" y="268"/>
                  </a:lnTo>
                  <a:lnTo>
                    <a:pt x="60927" y="230"/>
                  </a:lnTo>
                  <a:lnTo>
                    <a:pt x="60927" y="230"/>
                  </a:lnTo>
                  <a:cubicBezTo>
                    <a:pt x="60965" y="11001"/>
                    <a:pt x="61003" y="19719"/>
                    <a:pt x="61003" y="25817"/>
                  </a:cubicBezTo>
                  <a:lnTo>
                    <a:pt x="61003" y="32854"/>
                  </a:lnTo>
                  <a:lnTo>
                    <a:pt x="61003" y="32892"/>
                  </a:lnTo>
                  <a:cubicBezTo>
                    <a:pt x="61041" y="31286"/>
                    <a:pt x="61041" y="28915"/>
                    <a:pt x="61041" y="25855"/>
                  </a:cubicBezTo>
                  <a:cubicBezTo>
                    <a:pt x="61041" y="19774"/>
                    <a:pt x="61080" y="10939"/>
                    <a:pt x="61080" y="116"/>
                  </a:cubicBezTo>
                  <a:lnTo>
                    <a:pt x="61080" y="39"/>
                  </a:lnTo>
                  <a:lnTo>
                    <a:pt x="61003" y="39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1520475" y="3712775"/>
              <a:ext cx="1520325" cy="6700"/>
            </a:xfrm>
            <a:custGeom>
              <a:rect b="b" l="l" r="r" t="t"/>
              <a:pathLst>
                <a:path extrusionOk="0" h="268" w="60813">
                  <a:moveTo>
                    <a:pt x="30406" y="0"/>
                  </a:moveTo>
                  <a:cubicBezTo>
                    <a:pt x="13616" y="0"/>
                    <a:pt x="1" y="77"/>
                    <a:pt x="1" y="153"/>
                  </a:cubicBezTo>
                  <a:cubicBezTo>
                    <a:pt x="1" y="191"/>
                    <a:pt x="13616" y="268"/>
                    <a:pt x="30406" y="268"/>
                  </a:cubicBezTo>
                  <a:cubicBezTo>
                    <a:pt x="47196" y="268"/>
                    <a:pt x="60812" y="191"/>
                    <a:pt x="60812" y="153"/>
                  </a:cubicBezTo>
                  <a:cubicBezTo>
                    <a:pt x="60812" y="77"/>
                    <a:pt x="47196" y="0"/>
                    <a:pt x="30406" y="0"/>
                  </a:cubicBez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1650525" y="3861925"/>
              <a:ext cx="470450" cy="469500"/>
            </a:xfrm>
            <a:custGeom>
              <a:rect b="b" l="l" r="r" t="t"/>
              <a:pathLst>
                <a:path extrusionOk="0" h="18780" w="18818">
                  <a:moveTo>
                    <a:pt x="0" y="0"/>
                  </a:moveTo>
                  <a:lnTo>
                    <a:pt x="0" y="18779"/>
                  </a:lnTo>
                  <a:lnTo>
                    <a:pt x="18817" y="18779"/>
                  </a:lnTo>
                  <a:lnTo>
                    <a:pt x="18817" y="0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2250025" y="3936500"/>
              <a:ext cx="679850" cy="5775"/>
            </a:xfrm>
            <a:custGeom>
              <a:rect b="b" l="l" r="r" t="t"/>
              <a:pathLst>
                <a:path extrusionOk="0" h="231" w="27194">
                  <a:moveTo>
                    <a:pt x="154" y="87"/>
                  </a:moveTo>
                  <a:cubicBezTo>
                    <a:pt x="106" y="87"/>
                    <a:pt x="58" y="96"/>
                    <a:pt x="1" y="115"/>
                  </a:cubicBezTo>
                  <a:lnTo>
                    <a:pt x="307" y="115"/>
                  </a:lnTo>
                  <a:cubicBezTo>
                    <a:pt x="249" y="96"/>
                    <a:pt x="201" y="87"/>
                    <a:pt x="154" y="87"/>
                  </a:cubicBezTo>
                  <a:close/>
                  <a:moveTo>
                    <a:pt x="27079" y="87"/>
                  </a:moveTo>
                  <a:cubicBezTo>
                    <a:pt x="27041" y="87"/>
                    <a:pt x="27002" y="96"/>
                    <a:pt x="26964" y="115"/>
                  </a:cubicBezTo>
                  <a:lnTo>
                    <a:pt x="27194" y="115"/>
                  </a:lnTo>
                  <a:cubicBezTo>
                    <a:pt x="27155" y="96"/>
                    <a:pt x="27117" y="87"/>
                    <a:pt x="27079" y="87"/>
                  </a:cubicBezTo>
                  <a:close/>
                  <a:moveTo>
                    <a:pt x="13616" y="1"/>
                  </a:moveTo>
                  <a:lnTo>
                    <a:pt x="4016" y="39"/>
                  </a:lnTo>
                  <a:lnTo>
                    <a:pt x="1071" y="77"/>
                  </a:lnTo>
                  <a:lnTo>
                    <a:pt x="307" y="115"/>
                  </a:lnTo>
                  <a:lnTo>
                    <a:pt x="1071" y="154"/>
                  </a:lnTo>
                  <a:lnTo>
                    <a:pt x="4016" y="192"/>
                  </a:lnTo>
                  <a:lnTo>
                    <a:pt x="13578" y="230"/>
                  </a:lnTo>
                  <a:lnTo>
                    <a:pt x="23216" y="192"/>
                  </a:lnTo>
                  <a:lnTo>
                    <a:pt x="26123" y="154"/>
                  </a:lnTo>
                  <a:lnTo>
                    <a:pt x="26926" y="115"/>
                  </a:lnTo>
                  <a:lnTo>
                    <a:pt x="26964" y="115"/>
                  </a:lnTo>
                  <a:lnTo>
                    <a:pt x="26161" y="77"/>
                  </a:lnTo>
                  <a:lnTo>
                    <a:pt x="23254" y="39"/>
                  </a:lnTo>
                  <a:lnTo>
                    <a:pt x="13616" y="1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2250025" y="4040725"/>
              <a:ext cx="695150" cy="6725"/>
            </a:xfrm>
            <a:custGeom>
              <a:rect b="b" l="l" r="r" t="t"/>
              <a:pathLst>
                <a:path extrusionOk="0" h="269" w="27806">
                  <a:moveTo>
                    <a:pt x="13884" y="0"/>
                  </a:moveTo>
                  <a:lnTo>
                    <a:pt x="4055" y="39"/>
                  </a:lnTo>
                  <a:lnTo>
                    <a:pt x="1071" y="77"/>
                  </a:lnTo>
                  <a:lnTo>
                    <a:pt x="268" y="115"/>
                  </a:lnTo>
                  <a:cubicBezTo>
                    <a:pt x="192" y="115"/>
                    <a:pt x="77" y="115"/>
                    <a:pt x="1" y="153"/>
                  </a:cubicBezTo>
                  <a:lnTo>
                    <a:pt x="268" y="153"/>
                  </a:lnTo>
                  <a:lnTo>
                    <a:pt x="1071" y="192"/>
                  </a:lnTo>
                  <a:lnTo>
                    <a:pt x="4055" y="230"/>
                  </a:lnTo>
                  <a:lnTo>
                    <a:pt x="13884" y="268"/>
                  </a:lnTo>
                  <a:lnTo>
                    <a:pt x="23751" y="230"/>
                  </a:lnTo>
                  <a:lnTo>
                    <a:pt x="26735" y="192"/>
                  </a:lnTo>
                  <a:lnTo>
                    <a:pt x="27538" y="153"/>
                  </a:lnTo>
                  <a:lnTo>
                    <a:pt x="27805" y="153"/>
                  </a:lnTo>
                  <a:cubicBezTo>
                    <a:pt x="27729" y="115"/>
                    <a:pt x="27614" y="115"/>
                    <a:pt x="27538" y="115"/>
                  </a:cubicBezTo>
                  <a:lnTo>
                    <a:pt x="26735" y="77"/>
                  </a:lnTo>
                  <a:lnTo>
                    <a:pt x="23751" y="39"/>
                  </a:lnTo>
                  <a:lnTo>
                    <a:pt x="13884" y="0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2250025" y="4145900"/>
              <a:ext cx="695150" cy="5750"/>
            </a:xfrm>
            <a:custGeom>
              <a:rect b="b" l="l" r="r" t="t"/>
              <a:pathLst>
                <a:path extrusionOk="0" h="230" w="27806">
                  <a:moveTo>
                    <a:pt x="182" y="98"/>
                  </a:moveTo>
                  <a:cubicBezTo>
                    <a:pt x="120" y="98"/>
                    <a:pt x="52" y="115"/>
                    <a:pt x="1" y="115"/>
                  </a:cubicBezTo>
                  <a:cubicBezTo>
                    <a:pt x="39" y="134"/>
                    <a:pt x="87" y="144"/>
                    <a:pt x="134" y="144"/>
                  </a:cubicBezTo>
                  <a:cubicBezTo>
                    <a:pt x="182" y="144"/>
                    <a:pt x="230" y="134"/>
                    <a:pt x="268" y="115"/>
                  </a:cubicBezTo>
                  <a:cubicBezTo>
                    <a:pt x="243" y="103"/>
                    <a:pt x="213" y="98"/>
                    <a:pt x="182" y="98"/>
                  </a:cubicBezTo>
                  <a:close/>
                  <a:moveTo>
                    <a:pt x="27624" y="98"/>
                  </a:moveTo>
                  <a:cubicBezTo>
                    <a:pt x="27593" y="98"/>
                    <a:pt x="27563" y="103"/>
                    <a:pt x="27538" y="115"/>
                  </a:cubicBezTo>
                  <a:cubicBezTo>
                    <a:pt x="27576" y="134"/>
                    <a:pt x="27624" y="144"/>
                    <a:pt x="27672" y="144"/>
                  </a:cubicBezTo>
                  <a:cubicBezTo>
                    <a:pt x="27719" y="144"/>
                    <a:pt x="27767" y="134"/>
                    <a:pt x="27805" y="115"/>
                  </a:cubicBezTo>
                  <a:cubicBezTo>
                    <a:pt x="27754" y="115"/>
                    <a:pt x="27686" y="98"/>
                    <a:pt x="27624" y="98"/>
                  </a:cubicBezTo>
                  <a:close/>
                  <a:moveTo>
                    <a:pt x="13884" y="1"/>
                  </a:moveTo>
                  <a:lnTo>
                    <a:pt x="4055" y="39"/>
                  </a:lnTo>
                  <a:lnTo>
                    <a:pt x="1071" y="77"/>
                  </a:lnTo>
                  <a:lnTo>
                    <a:pt x="268" y="115"/>
                  </a:lnTo>
                  <a:lnTo>
                    <a:pt x="1071" y="154"/>
                  </a:lnTo>
                  <a:lnTo>
                    <a:pt x="4055" y="192"/>
                  </a:lnTo>
                  <a:lnTo>
                    <a:pt x="13884" y="230"/>
                  </a:lnTo>
                  <a:lnTo>
                    <a:pt x="23751" y="192"/>
                  </a:lnTo>
                  <a:lnTo>
                    <a:pt x="26735" y="154"/>
                  </a:lnTo>
                  <a:lnTo>
                    <a:pt x="27538" y="115"/>
                  </a:lnTo>
                  <a:lnTo>
                    <a:pt x="26735" y="77"/>
                  </a:lnTo>
                  <a:lnTo>
                    <a:pt x="23751" y="39"/>
                  </a:lnTo>
                  <a:lnTo>
                    <a:pt x="13884" y="1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2250025" y="4251075"/>
              <a:ext cx="695150" cy="5775"/>
            </a:xfrm>
            <a:custGeom>
              <a:rect b="b" l="l" r="r" t="t"/>
              <a:pathLst>
                <a:path extrusionOk="0" h="231" w="27806">
                  <a:moveTo>
                    <a:pt x="13884" y="1"/>
                  </a:moveTo>
                  <a:lnTo>
                    <a:pt x="4055" y="39"/>
                  </a:lnTo>
                  <a:lnTo>
                    <a:pt x="1071" y="77"/>
                  </a:lnTo>
                  <a:lnTo>
                    <a:pt x="268" y="77"/>
                  </a:lnTo>
                  <a:cubicBezTo>
                    <a:pt x="192" y="77"/>
                    <a:pt x="77" y="115"/>
                    <a:pt x="1" y="115"/>
                  </a:cubicBezTo>
                  <a:cubicBezTo>
                    <a:pt x="77" y="154"/>
                    <a:pt x="192" y="154"/>
                    <a:pt x="268" y="154"/>
                  </a:cubicBezTo>
                  <a:lnTo>
                    <a:pt x="1071" y="154"/>
                  </a:lnTo>
                  <a:lnTo>
                    <a:pt x="4055" y="192"/>
                  </a:lnTo>
                  <a:lnTo>
                    <a:pt x="13884" y="230"/>
                  </a:lnTo>
                  <a:lnTo>
                    <a:pt x="23751" y="192"/>
                  </a:lnTo>
                  <a:lnTo>
                    <a:pt x="26735" y="154"/>
                  </a:lnTo>
                  <a:lnTo>
                    <a:pt x="27538" y="154"/>
                  </a:lnTo>
                  <a:cubicBezTo>
                    <a:pt x="27614" y="154"/>
                    <a:pt x="27729" y="154"/>
                    <a:pt x="27805" y="115"/>
                  </a:cubicBezTo>
                  <a:cubicBezTo>
                    <a:pt x="27729" y="115"/>
                    <a:pt x="27614" y="77"/>
                    <a:pt x="27538" y="77"/>
                  </a:cubicBezTo>
                  <a:lnTo>
                    <a:pt x="26735" y="77"/>
                  </a:lnTo>
                  <a:lnTo>
                    <a:pt x="23751" y="39"/>
                  </a:lnTo>
                  <a:lnTo>
                    <a:pt x="13884" y="1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1" name="Google Shape;271;p1"/>
          <p:cNvSpPr/>
          <p:nvPr/>
        </p:nvSpPr>
        <p:spPr>
          <a:xfrm>
            <a:off x="8565963" y="2130400"/>
            <a:ext cx="149200" cy="140125"/>
          </a:xfrm>
          <a:custGeom>
            <a:rect b="b" l="l" r="r" t="t"/>
            <a:pathLst>
              <a:path extrusionOk="0" h="5605" w="5968">
                <a:moveTo>
                  <a:pt x="2891" y="1"/>
                </a:moveTo>
                <a:cubicBezTo>
                  <a:pt x="2016" y="1"/>
                  <a:pt x="1196" y="440"/>
                  <a:pt x="689" y="1168"/>
                </a:cubicBezTo>
                <a:cubicBezTo>
                  <a:pt x="536" y="1360"/>
                  <a:pt x="422" y="1551"/>
                  <a:pt x="383" y="1780"/>
                </a:cubicBezTo>
                <a:cubicBezTo>
                  <a:pt x="460" y="1589"/>
                  <a:pt x="574" y="1398"/>
                  <a:pt x="727" y="1207"/>
                </a:cubicBezTo>
                <a:cubicBezTo>
                  <a:pt x="1072" y="709"/>
                  <a:pt x="1607" y="365"/>
                  <a:pt x="2181" y="212"/>
                </a:cubicBezTo>
                <a:cubicBezTo>
                  <a:pt x="2406" y="154"/>
                  <a:pt x="2635" y="125"/>
                  <a:pt x="2864" y="125"/>
                </a:cubicBezTo>
                <a:cubicBezTo>
                  <a:pt x="3529" y="125"/>
                  <a:pt x="4183" y="369"/>
                  <a:pt x="4667" y="824"/>
                </a:cubicBezTo>
                <a:cubicBezTo>
                  <a:pt x="4858" y="977"/>
                  <a:pt x="5011" y="1168"/>
                  <a:pt x="5164" y="1398"/>
                </a:cubicBezTo>
                <a:cubicBezTo>
                  <a:pt x="5279" y="1627"/>
                  <a:pt x="5393" y="1857"/>
                  <a:pt x="5470" y="2125"/>
                </a:cubicBezTo>
                <a:cubicBezTo>
                  <a:pt x="5776" y="3234"/>
                  <a:pt x="5279" y="4419"/>
                  <a:pt x="4284" y="5031"/>
                </a:cubicBezTo>
                <a:cubicBezTo>
                  <a:pt x="3864" y="5337"/>
                  <a:pt x="3328" y="5452"/>
                  <a:pt x="2831" y="5452"/>
                </a:cubicBezTo>
                <a:cubicBezTo>
                  <a:pt x="2334" y="5452"/>
                  <a:pt x="1875" y="5299"/>
                  <a:pt x="1454" y="5070"/>
                </a:cubicBezTo>
                <a:cubicBezTo>
                  <a:pt x="1110" y="4840"/>
                  <a:pt x="804" y="4534"/>
                  <a:pt x="613" y="4190"/>
                </a:cubicBezTo>
                <a:cubicBezTo>
                  <a:pt x="269" y="3654"/>
                  <a:pt x="154" y="3042"/>
                  <a:pt x="230" y="2431"/>
                </a:cubicBezTo>
                <a:cubicBezTo>
                  <a:pt x="268" y="2010"/>
                  <a:pt x="345" y="1781"/>
                  <a:pt x="345" y="1780"/>
                </a:cubicBezTo>
                <a:lnTo>
                  <a:pt x="345" y="1780"/>
                </a:lnTo>
                <a:cubicBezTo>
                  <a:pt x="269" y="1972"/>
                  <a:pt x="192" y="2201"/>
                  <a:pt x="154" y="2431"/>
                </a:cubicBezTo>
                <a:cubicBezTo>
                  <a:pt x="1" y="3501"/>
                  <a:pt x="498" y="4572"/>
                  <a:pt x="1416" y="5146"/>
                </a:cubicBezTo>
                <a:cubicBezTo>
                  <a:pt x="1837" y="5414"/>
                  <a:pt x="2334" y="5567"/>
                  <a:pt x="2831" y="5605"/>
                </a:cubicBezTo>
                <a:cubicBezTo>
                  <a:pt x="3099" y="5605"/>
                  <a:pt x="3366" y="5567"/>
                  <a:pt x="3634" y="5528"/>
                </a:cubicBezTo>
                <a:cubicBezTo>
                  <a:pt x="3902" y="5452"/>
                  <a:pt x="4170" y="5337"/>
                  <a:pt x="4399" y="5184"/>
                </a:cubicBezTo>
                <a:cubicBezTo>
                  <a:pt x="5432" y="4534"/>
                  <a:pt x="5967" y="3272"/>
                  <a:pt x="5623" y="2086"/>
                </a:cubicBezTo>
                <a:cubicBezTo>
                  <a:pt x="5585" y="1819"/>
                  <a:pt x="5470" y="1551"/>
                  <a:pt x="5317" y="1321"/>
                </a:cubicBezTo>
                <a:cubicBezTo>
                  <a:pt x="4896" y="633"/>
                  <a:pt x="4208" y="174"/>
                  <a:pt x="3443" y="59"/>
                </a:cubicBezTo>
                <a:cubicBezTo>
                  <a:pt x="3258" y="20"/>
                  <a:pt x="3074" y="1"/>
                  <a:pt x="2891" y="1"/>
                </a:cubicBezTo>
                <a:close/>
              </a:path>
            </a:pathLst>
          </a:custGeom>
          <a:solidFill>
            <a:srgbClr val="A4C1FF">
              <a:alpha val="8627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"/>
          <p:cNvSpPr txBox="1"/>
          <p:nvPr>
            <p:ph type="ctrTitle"/>
          </p:nvPr>
        </p:nvSpPr>
        <p:spPr>
          <a:xfrm>
            <a:off x="1173900" y="819525"/>
            <a:ext cx="4900500" cy="16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Introdução a algoritmos</a:t>
            </a:r>
            <a:endParaRPr/>
          </a:p>
        </p:txBody>
      </p:sp>
      <p:grpSp>
        <p:nvGrpSpPr>
          <p:cNvPr id="273" name="Google Shape;273;p1"/>
          <p:cNvGrpSpPr/>
          <p:nvPr/>
        </p:nvGrpSpPr>
        <p:grpSpPr>
          <a:xfrm>
            <a:off x="5495733" y="3271125"/>
            <a:ext cx="1159990" cy="978975"/>
            <a:chOff x="5495733" y="3271125"/>
            <a:chExt cx="1159990" cy="978975"/>
          </a:xfrm>
        </p:grpSpPr>
        <p:sp>
          <p:nvSpPr>
            <p:cNvPr id="274" name="Google Shape;274;p1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rect b="b" l="l" r="r" t="t"/>
              <a:pathLst>
                <a:path extrusionOk="0" h="9142" w="9142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rect b="b" l="l" r="r" t="t"/>
              <a:pathLst>
                <a:path extrusionOk="0" h="9257" w="918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cap="flat" cmpd="sng" w="9525">
              <a:solidFill>
                <a:srgbClr val="407B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rect b="b" l="l" r="r" t="t"/>
              <a:pathLst>
                <a:path extrusionOk="0" h="18857" w="18856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8" name="Google Shape;278;p1"/>
          <p:cNvGrpSpPr/>
          <p:nvPr/>
        </p:nvGrpSpPr>
        <p:grpSpPr>
          <a:xfrm>
            <a:off x="5887241" y="1110522"/>
            <a:ext cx="2652258" cy="3691033"/>
            <a:chOff x="5165975" y="1320625"/>
            <a:chExt cx="2208375" cy="3073300"/>
          </a:xfrm>
        </p:grpSpPr>
        <p:sp>
          <p:nvSpPr>
            <p:cNvPr id="279" name="Google Shape;279;p1"/>
            <p:cNvSpPr/>
            <p:nvPr/>
          </p:nvSpPr>
          <p:spPr>
            <a:xfrm>
              <a:off x="6422150" y="4107100"/>
              <a:ext cx="10375" cy="7275"/>
            </a:xfrm>
            <a:custGeom>
              <a:rect b="b" l="l" r="r" t="t"/>
              <a:pathLst>
                <a:path extrusionOk="0" h="291" w="415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8"/>
                  </a:lnTo>
                  <a:cubicBezTo>
                    <a:pt x="0" y="131"/>
                    <a:pt x="96" y="291"/>
                    <a:pt x="217" y="291"/>
                  </a:cubicBezTo>
                  <a:cubicBezTo>
                    <a:pt x="244" y="291"/>
                    <a:pt x="272" y="283"/>
                    <a:pt x="300" y="265"/>
                  </a:cubicBezTo>
                  <a:cubicBezTo>
                    <a:pt x="414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6583675" y="1603150"/>
              <a:ext cx="717100" cy="499550"/>
            </a:xfrm>
            <a:custGeom>
              <a:rect b="b" l="l" r="r" t="t"/>
              <a:pathLst>
                <a:path extrusionOk="0" h="19982" w="28684">
                  <a:moveTo>
                    <a:pt x="23478" y="1"/>
                  </a:moveTo>
                  <a:lnTo>
                    <a:pt x="13984" y="10727"/>
                  </a:lnTo>
                  <a:lnTo>
                    <a:pt x="1" y="13116"/>
                  </a:lnTo>
                  <a:lnTo>
                    <a:pt x="780" y="19982"/>
                  </a:lnTo>
                  <a:cubicBezTo>
                    <a:pt x="780" y="19982"/>
                    <a:pt x="17190" y="17656"/>
                    <a:pt x="18875" y="15795"/>
                  </a:cubicBezTo>
                  <a:cubicBezTo>
                    <a:pt x="20548" y="13921"/>
                    <a:pt x="28684" y="2340"/>
                    <a:pt x="28684" y="2340"/>
                  </a:cubicBezTo>
                  <a:lnTo>
                    <a:pt x="2347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6932625" y="1869425"/>
              <a:ext cx="104700" cy="142125"/>
            </a:xfrm>
            <a:custGeom>
              <a:rect b="b" l="l" r="r" t="t"/>
              <a:pathLst>
                <a:path extrusionOk="0" h="5685" w="4188">
                  <a:moveTo>
                    <a:pt x="26" y="1"/>
                  </a:moveTo>
                  <a:cubicBezTo>
                    <a:pt x="1" y="26"/>
                    <a:pt x="390" y="189"/>
                    <a:pt x="944" y="554"/>
                  </a:cubicBezTo>
                  <a:cubicBezTo>
                    <a:pt x="1271" y="768"/>
                    <a:pt x="1572" y="1007"/>
                    <a:pt x="1862" y="1271"/>
                  </a:cubicBezTo>
                  <a:cubicBezTo>
                    <a:pt x="2553" y="1912"/>
                    <a:pt x="3119" y="2692"/>
                    <a:pt x="3522" y="3547"/>
                  </a:cubicBezTo>
                  <a:cubicBezTo>
                    <a:pt x="3685" y="3899"/>
                    <a:pt x="3823" y="4263"/>
                    <a:pt x="3924" y="4641"/>
                  </a:cubicBezTo>
                  <a:cubicBezTo>
                    <a:pt x="4100" y="5269"/>
                    <a:pt x="4138" y="5684"/>
                    <a:pt x="4163" y="5684"/>
                  </a:cubicBezTo>
                  <a:cubicBezTo>
                    <a:pt x="4188" y="5584"/>
                    <a:pt x="4188" y="5483"/>
                    <a:pt x="4163" y="5395"/>
                  </a:cubicBezTo>
                  <a:cubicBezTo>
                    <a:pt x="4150" y="5131"/>
                    <a:pt x="4113" y="4867"/>
                    <a:pt x="4050" y="4603"/>
                  </a:cubicBezTo>
                  <a:cubicBezTo>
                    <a:pt x="3949" y="4213"/>
                    <a:pt x="3823" y="3848"/>
                    <a:pt x="3672" y="3484"/>
                  </a:cubicBezTo>
                  <a:cubicBezTo>
                    <a:pt x="3283" y="2591"/>
                    <a:pt x="2692" y="1799"/>
                    <a:pt x="1962" y="1145"/>
                  </a:cubicBezTo>
                  <a:cubicBezTo>
                    <a:pt x="1673" y="881"/>
                    <a:pt x="1346" y="654"/>
                    <a:pt x="1007" y="441"/>
                  </a:cubicBezTo>
                  <a:cubicBezTo>
                    <a:pt x="780" y="302"/>
                    <a:pt x="541" y="189"/>
                    <a:pt x="302" y="89"/>
                  </a:cubicBezTo>
                  <a:cubicBezTo>
                    <a:pt x="214" y="38"/>
                    <a:pt x="114" y="13"/>
                    <a:pt x="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6667625" y="1946125"/>
              <a:ext cx="342350" cy="72025"/>
            </a:xfrm>
            <a:custGeom>
              <a:rect b="b" l="l" r="r" t="t"/>
              <a:pathLst>
                <a:path extrusionOk="0" h="2881" w="13694">
                  <a:moveTo>
                    <a:pt x="13694" y="1"/>
                  </a:moveTo>
                  <a:cubicBezTo>
                    <a:pt x="13518" y="26"/>
                    <a:pt x="13329" y="64"/>
                    <a:pt x="13166" y="114"/>
                  </a:cubicBezTo>
                  <a:lnTo>
                    <a:pt x="11707" y="466"/>
                  </a:lnTo>
                  <a:cubicBezTo>
                    <a:pt x="10475" y="768"/>
                    <a:pt x="8765" y="1170"/>
                    <a:pt x="6878" y="1573"/>
                  </a:cubicBezTo>
                  <a:cubicBezTo>
                    <a:pt x="4980" y="1962"/>
                    <a:pt x="3269" y="2289"/>
                    <a:pt x="2012" y="2503"/>
                  </a:cubicBezTo>
                  <a:lnTo>
                    <a:pt x="541" y="2767"/>
                  </a:lnTo>
                  <a:cubicBezTo>
                    <a:pt x="352" y="2792"/>
                    <a:pt x="176" y="2830"/>
                    <a:pt x="0" y="2880"/>
                  </a:cubicBezTo>
                  <a:cubicBezTo>
                    <a:pt x="189" y="2880"/>
                    <a:pt x="365" y="2868"/>
                    <a:pt x="553" y="2830"/>
                  </a:cubicBezTo>
                  <a:cubicBezTo>
                    <a:pt x="905" y="2792"/>
                    <a:pt x="1408" y="2729"/>
                    <a:pt x="2037" y="2629"/>
                  </a:cubicBezTo>
                  <a:cubicBezTo>
                    <a:pt x="3295" y="2440"/>
                    <a:pt x="5017" y="2138"/>
                    <a:pt x="6904" y="1749"/>
                  </a:cubicBezTo>
                  <a:cubicBezTo>
                    <a:pt x="8802" y="1346"/>
                    <a:pt x="10500" y="919"/>
                    <a:pt x="11732" y="592"/>
                  </a:cubicBezTo>
                  <a:cubicBezTo>
                    <a:pt x="12336" y="428"/>
                    <a:pt x="12839" y="277"/>
                    <a:pt x="13178" y="177"/>
                  </a:cubicBezTo>
                  <a:cubicBezTo>
                    <a:pt x="13354" y="139"/>
                    <a:pt x="13531" y="76"/>
                    <a:pt x="13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6964375" y="1622000"/>
              <a:ext cx="240200" cy="269775"/>
            </a:xfrm>
            <a:custGeom>
              <a:rect b="b" l="l" r="r" t="t"/>
              <a:pathLst>
                <a:path extrusionOk="0" h="10791" w="9608">
                  <a:moveTo>
                    <a:pt x="9569" y="1"/>
                  </a:moveTo>
                  <a:cubicBezTo>
                    <a:pt x="9499" y="1"/>
                    <a:pt x="7349" y="2376"/>
                    <a:pt x="4741" y="5333"/>
                  </a:cubicBezTo>
                  <a:cubicBezTo>
                    <a:pt x="2101" y="8313"/>
                    <a:pt x="1" y="10753"/>
                    <a:pt x="38" y="10790"/>
                  </a:cubicBezTo>
                  <a:cubicBezTo>
                    <a:pt x="39" y="10791"/>
                    <a:pt x="39" y="10791"/>
                    <a:pt x="40" y="10791"/>
                  </a:cubicBezTo>
                  <a:cubicBezTo>
                    <a:pt x="110" y="10791"/>
                    <a:pt x="2259" y="8403"/>
                    <a:pt x="4867" y="5459"/>
                  </a:cubicBezTo>
                  <a:cubicBezTo>
                    <a:pt x="7508" y="2478"/>
                    <a:pt x="9608" y="26"/>
                    <a:pt x="9570" y="1"/>
                  </a:cubicBezTo>
                  <a:cubicBezTo>
                    <a:pt x="9570" y="1"/>
                    <a:pt x="9569" y="1"/>
                    <a:pt x="9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7033550" y="1827925"/>
              <a:ext cx="9450" cy="6950"/>
            </a:xfrm>
            <a:custGeom>
              <a:rect b="b" l="l" r="r" t="t"/>
              <a:pathLst>
                <a:path extrusionOk="0" h="278" w="378">
                  <a:moveTo>
                    <a:pt x="176" y="1"/>
                  </a:moveTo>
                  <a:cubicBezTo>
                    <a:pt x="0" y="13"/>
                    <a:pt x="13" y="277"/>
                    <a:pt x="189" y="277"/>
                  </a:cubicBezTo>
                  <a:cubicBezTo>
                    <a:pt x="365" y="277"/>
                    <a:pt x="377" y="13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6822025" y="1965500"/>
              <a:ext cx="10275" cy="7100"/>
            </a:xfrm>
            <a:custGeom>
              <a:rect b="b" l="l" r="r" t="t"/>
              <a:pathLst>
                <a:path extrusionOk="0" h="284" w="411">
                  <a:moveTo>
                    <a:pt x="218" y="1"/>
                  </a:moveTo>
                  <a:cubicBezTo>
                    <a:pt x="192" y="1"/>
                    <a:pt x="164" y="10"/>
                    <a:pt x="137" y="31"/>
                  </a:cubicBezTo>
                  <a:lnTo>
                    <a:pt x="124" y="31"/>
                  </a:lnTo>
                  <a:cubicBezTo>
                    <a:pt x="1" y="123"/>
                    <a:pt x="88" y="283"/>
                    <a:pt x="206" y="283"/>
                  </a:cubicBezTo>
                  <a:cubicBezTo>
                    <a:pt x="232" y="283"/>
                    <a:pt x="260" y="275"/>
                    <a:pt x="287" y="257"/>
                  </a:cubicBezTo>
                  <a:cubicBezTo>
                    <a:pt x="411" y="175"/>
                    <a:pt x="333" y="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6924450" y="1942700"/>
              <a:ext cx="10400" cy="7250"/>
            </a:xfrm>
            <a:custGeom>
              <a:rect b="b" l="l" r="r" t="t"/>
              <a:pathLst>
                <a:path extrusionOk="0" h="290" w="416">
                  <a:moveTo>
                    <a:pt x="206" y="0"/>
                  </a:moveTo>
                  <a:cubicBezTo>
                    <a:pt x="181" y="0"/>
                    <a:pt x="154" y="8"/>
                    <a:pt x="126" y="25"/>
                  </a:cubicBezTo>
                  <a:lnTo>
                    <a:pt x="114" y="37"/>
                  </a:lnTo>
                  <a:cubicBezTo>
                    <a:pt x="1" y="130"/>
                    <a:pt x="90" y="290"/>
                    <a:pt x="208" y="290"/>
                  </a:cubicBezTo>
                  <a:cubicBezTo>
                    <a:pt x="235" y="290"/>
                    <a:pt x="262" y="282"/>
                    <a:pt x="290" y="264"/>
                  </a:cubicBezTo>
                  <a:cubicBezTo>
                    <a:pt x="415" y="180"/>
                    <a:pt x="332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093525" y="1762375"/>
              <a:ext cx="8450" cy="5400"/>
            </a:xfrm>
            <a:custGeom>
              <a:rect b="b" l="l" r="r" t="t"/>
              <a:pathLst>
                <a:path extrusionOk="0" h="216" w="338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4" y="32"/>
                  </a:lnTo>
                  <a:cubicBezTo>
                    <a:pt x="1" y="109"/>
                    <a:pt x="155" y="216"/>
                    <a:pt x="256" y="216"/>
                  </a:cubicBezTo>
                  <a:cubicBezTo>
                    <a:pt x="303" y="216"/>
                    <a:pt x="338" y="193"/>
                    <a:pt x="330" y="133"/>
                  </a:cubicBezTo>
                  <a:cubicBezTo>
                    <a:pt x="321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7154550" y="1693525"/>
              <a:ext cx="8325" cy="5175"/>
            </a:xfrm>
            <a:custGeom>
              <a:rect b="b" l="l" r="r" t="t"/>
              <a:pathLst>
                <a:path extrusionOk="0" h="207" w="333">
                  <a:moveTo>
                    <a:pt x="186" y="0"/>
                  </a:moveTo>
                  <a:cubicBezTo>
                    <a:pt x="163" y="0"/>
                    <a:pt x="138" y="6"/>
                    <a:pt x="115" y="20"/>
                  </a:cubicBezTo>
                  <a:lnTo>
                    <a:pt x="102" y="20"/>
                  </a:lnTo>
                  <a:cubicBezTo>
                    <a:pt x="0" y="104"/>
                    <a:pt x="144" y="206"/>
                    <a:pt x="245" y="206"/>
                  </a:cubicBezTo>
                  <a:cubicBezTo>
                    <a:pt x="294" y="206"/>
                    <a:pt x="332" y="182"/>
                    <a:pt x="328" y="120"/>
                  </a:cubicBezTo>
                  <a:cubicBezTo>
                    <a:pt x="310" y="47"/>
                    <a:pt x="251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6672650" y="1886075"/>
              <a:ext cx="241150" cy="44375"/>
            </a:xfrm>
            <a:custGeom>
              <a:rect b="b" l="l" r="r" t="t"/>
              <a:pathLst>
                <a:path extrusionOk="0" h="1775" w="9646">
                  <a:moveTo>
                    <a:pt x="8966" y="1"/>
                  </a:moveTo>
                  <a:cubicBezTo>
                    <a:pt x="8124" y="1"/>
                    <a:pt x="6552" y="152"/>
                    <a:pt x="4754" y="454"/>
                  </a:cubicBezTo>
                  <a:cubicBezTo>
                    <a:pt x="2113" y="869"/>
                    <a:pt x="0" y="1422"/>
                    <a:pt x="38" y="1661"/>
                  </a:cubicBezTo>
                  <a:cubicBezTo>
                    <a:pt x="51" y="1736"/>
                    <a:pt x="289" y="1774"/>
                    <a:pt x="692" y="1774"/>
                  </a:cubicBezTo>
                  <a:cubicBezTo>
                    <a:pt x="1534" y="1774"/>
                    <a:pt x="3106" y="1611"/>
                    <a:pt x="4892" y="1321"/>
                  </a:cubicBezTo>
                  <a:cubicBezTo>
                    <a:pt x="7533" y="894"/>
                    <a:pt x="9645" y="353"/>
                    <a:pt x="9607" y="114"/>
                  </a:cubicBezTo>
                  <a:cubicBezTo>
                    <a:pt x="9595" y="26"/>
                    <a:pt x="9368" y="1"/>
                    <a:pt x="8966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6733675" y="1981650"/>
              <a:ext cx="8575" cy="5250"/>
            </a:xfrm>
            <a:custGeom>
              <a:rect b="b" l="l" r="r" t="t"/>
              <a:pathLst>
                <a:path extrusionOk="0" h="210" w="343">
                  <a:moveTo>
                    <a:pt x="179" y="1"/>
                  </a:moveTo>
                  <a:cubicBezTo>
                    <a:pt x="157" y="1"/>
                    <a:pt x="135" y="5"/>
                    <a:pt x="112" y="13"/>
                  </a:cubicBezTo>
                  <a:lnTo>
                    <a:pt x="112" y="26"/>
                  </a:lnTo>
                  <a:cubicBezTo>
                    <a:pt x="0" y="103"/>
                    <a:pt x="152" y="210"/>
                    <a:pt x="256" y="210"/>
                  </a:cubicBezTo>
                  <a:cubicBezTo>
                    <a:pt x="304" y="210"/>
                    <a:pt x="342" y="186"/>
                    <a:pt x="338" y="126"/>
                  </a:cubicBezTo>
                  <a:cubicBezTo>
                    <a:pt x="319" y="49"/>
                    <a:pt x="254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6546900" y="1901175"/>
              <a:ext cx="130475" cy="238000"/>
            </a:xfrm>
            <a:custGeom>
              <a:rect b="b" l="l" r="r" t="t"/>
              <a:pathLst>
                <a:path extrusionOk="0" h="9520" w="5219">
                  <a:moveTo>
                    <a:pt x="1127" y="1"/>
                  </a:moveTo>
                  <a:cubicBezTo>
                    <a:pt x="744" y="1"/>
                    <a:pt x="362" y="65"/>
                    <a:pt x="0" y="202"/>
                  </a:cubicBezTo>
                  <a:lnTo>
                    <a:pt x="1208" y="9520"/>
                  </a:lnTo>
                  <a:cubicBezTo>
                    <a:pt x="2503" y="8979"/>
                    <a:pt x="4414" y="7042"/>
                    <a:pt x="4816" y="5596"/>
                  </a:cubicBezTo>
                  <a:cubicBezTo>
                    <a:pt x="5219" y="4163"/>
                    <a:pt x="4980" y="2528"/>
                    <a:pt x="4024" y="1371"/>
                  </a:cubicBezTo>
                  <a:cubicBezTo>
                    <a:pt x="3326" y="524"/>
                    <a:pt x="2221" y="1"/>
                    <a:pt x="112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7162750" y="1396375"/>
              <a:ext cx="211600" cy="225675"/>
            </a:xfrm>
            <a:custGeom>
              <a:rect b="b" l="l" r="r" t="t"/>
              <a:pathLst>
                <a:path extrusionOk="0" h="9027" w="8464">
                  <a:moveTo>
                    <a:pt x="6158" y="1"/>
                  </a:moveTo>
                  <a:cubicBezTo>
                    <a:pt x="6001" y="1"/>
                    <a:pt x="5841" y="50"/>
                    <a:pt x="5709" y="136"/>
                  </a:cubicBezTo>
                  <a:cubicBezTo>
                    <a:pt x="5408" y="324"/>
                    <a:pt x="5231" y="651"/>
                    <a:pt x="5081" y="953"/>
                  </a:cubicBezTo>
                  <a:lnTo>
                    <a:pt x="3031" y="4789"/>
                  </a:lnTo>
                  <a:lnTo>
                    <a:pt x="1233" y="1959"/>
                  </a:lnTo>
                  <a:cubicBezTo>
                    <a:pt x="1060" y="1694"/>
                    <a:pt x="835" y="1398"/>
                    <a:pt x="528" y="1398"/>
                  </a:cubicBezTo>
                  <a:cubicBezTo>
                    <a:pt x="499" y="1398"/>
                    <a:pt x="470" y="1401"/>
                    <a:pt x="440" y="1406"/>
                  </a:cubicBezTo>
                  <a:cubicBezTo>
                    <a:pt x="176" y="1444"/>
                    <a:pt x="0" y="1733"/>
                    <a:pt x="0" y="1997"/>
                  </a:cubicBezTo>
                  <a:cubicBezTo>
                    <a:pt x="13" y="2274"/>
                    <a:pt x="88" y="2538"/>
                    <a:pt x="227" y="2777"/>
                  </a:cubicBezTo>
                  <a:cubicBezTo>
                    <a:pt x="755" y="3896"/>
                    <a:pt x="1711" y="6423"/>
                    <a:pt x="1711" y="6423"/>
                  </a:cubicBezTo>
                  <a:lnTo>
                    <a:pt x="6891" y="9026"/>
                  </a:lnTo>
                  <a:cubicBezTo>
                    <a:pt x="7331" y="8448"/>
                    <a:pt x="7721" y="7819"/>
                    <a:pt x="8036" y="7165"/>
                  </a:cubicBezTo>
                  <a:cubicBezTo>
                    <a:pt x="8363" y="6511"/>
                    <a:pt x="8463" y="5769"/>
                    <a:pt x="8350" y="5040"/>
                  </a:cubicBezTo>
                  <a:cubicBezTo>
                    <a:pt x="8212" y="4323"/>
                    <a:pt x="7746" y="3657"/>
                    <a:pt x="7055" y="3393"/>
                  </a:cubicBezTo>
                  <a:cubicBezTo>
                    <a:pt x="6877" y="3327"/>
                    <a:pt x="6685" y="3294"/>
                    <a:pt x="6494" y="3294"/>
                  </a:cubicBezTo>
                  <a:cubicBezTo>
                    <a:pt x="5956" y="3294"/>
                    <a:pt x="5416" y="3549"/>
                    <a:pt x="5156" y="4021"/>
                  </a:cubicBezTo>
                  <a:lnTo>
                    <a:pt x="6539" y="1293"/>
                  </a:lnTo>
                  <a:cubicBezTo>
                    <a:pt x="6703" y="953"/>
                    <a:pt x="6866" y="538"/>
                    <a:pt x="6652" y="236"/>
                  </a:cubicBezTo>
                  <a:cubicBezTo>
                    <a:pt x="6529" y="72"/>
                    <a:pt x="6346" y="1"/>
                    <a:pt x="61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6569850" y="1901350"/>
              <a:ext cx="64775" cy="232800"/>
            </a:xfrm>
            <a:custGeom>
              <a:rect b="b" l="l" r="r" t="t"/>
              <a:pathLst>
                <a:path extrusionOk="0" h="9312" w="2591">
                  <a:moveTo>
                    <a:pt x="47" y="1"/>
                  </a:moveTo>
                  <a:cubicBezTo>
                    <a:pt x="17" y="1"/>
                    <a:pt x="0" y="6"/>
                    <a:pt x="0" y="6"/>
                  </a:cubicBezTo>
                  <a:cubicBezTo>
                    <a:pt x="126" y="44"/>
                    <a:pt x="252" y="107"/>
                    <a:pt x="378" y="170"/>
                  </a:cubicBezTo>
                  <a:cubicBezTo>
                    <a:pt x="692" y="396"/>
                    <a:pt x="956" y="685"/>
                    <a:pt x="1132" y="1012"/>
                  </a:cubicBezTo>
                  <a:cubicBezTo>
                    <a:pt x="1836" y="2081"/>
                    <a:pt x="2251" y="3313"/>
                    <a:pt x="2339" y="4583"/>
                  </a:cubicBezTo>
                  <a:cubicBezTo>
                    <a:pt x="2402" y="5275"/>
                    <a:pt x="2339" y="5967"/>
                    <a:pt x="2138" y="6633"/>
                  </a:cubicBezTo>
                  <a:cubicBezTo>
                    <a:pt x="1949" y="7174"/>
                    <a:pt x="1685" y="7689"/>
                    <a:pt x="1346" y="8142"/>
                  </a:cubicBezTo>
                  <a:cubicBezTo>
                    <a:pt x="767" y="8909"/>
                    <a:pt x="264" y="9286"/>
                    <a:pt x="290" y="9311"/>
                  </a:cubicBezTo>
                  <a:cubicBezTo>
                    <a:pt x="415" y="9236"/>
                    <a:pt x="528" y="9148"/>
                    <a:pt x="642" y="9047"/>
                  </a:cubicBezTo>
                  <a:cubicBezTo>
                    <a:pt x="931" y="8796"/>
                    <a:pt x="1207" y="8507"/>
                    <a:pt x="1446" y="8205"/>
                  </a:cubicBezTo>
                  <a:cubicBezTo>
                    <a:pt x="1824" y="7752"/>
                    <a:pt x="2100" y="7237"/>
                    <a:pt x="2289" y="6683"/>
                  </a:cubicBezTo>
                  <a:cubicBezTo>
                    <a:pt x="2515" y="5992"/>
                    <a:pt x="2591" y="5275"/>
                    <a:pt x="2528" y="4558"/>
                  </a:cubicBezTo>
                  <a:cubicBezTo>
                    <a:pt x="2427" y="3263"/>
                    <a:pt x="1987" y="2006"/>
                    <a:pt x="1245" y="937"/>
                  </a:cubicBezTo>
                  <a:cubicBezTo>
                    <a:pt x="1044" y="597"/>
                    <a:pt x="755" y="321"/>
                    <a:pt x="415" y="107"/>
                  </a:cubicBezTo>
                  <a:cubicBezTo>
                    <a:pt x="327" y="56"/>
                    <a:pt x="214" y="19"/>
                    <a:pt x="101" y="6"/>
                  </a:cubicBezTo>
                  <a:cubicBezTo>
                    <a:pt x="80" y="2"/>
                    <a:pt x="62" y="1"/>
                    <a:pt x="47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7155825" y="1540700"/>
              <a:ext cx="186125" cy="131225"/>
            </a:xfrm>
            <a:custGeom>
              <a:rect b="b" l="l" r="r" t="t"/>
              <a:pathLst>
                <a:path extrusionOk="0" h="5249" w="7445">
                  <a:moveTo>
                    <a:pt x="1856" y="1"/>
                  </a:moveTo>
                  <a:cubicBezTo>
                    <a:pt x="1673" y="1"/>
                    <a:pt x="1490" y="16"/>
                    <a:pt x="1309" y="47"/>
                  </a:cubicBezTo>
                  <a:cubicBezTo>
                    <a:pt x="793" y="160"/>
                    <a:pt x="303" y="524"/>
                    <a:pt x="152" y="1027"/>
                  </a:cubicBezTo>
                  <a:cubicBezTo>
                    <a:pt x="1" y="1543"/>
                    <a:pt x="89" y="2172"/>
                    <a:pt x="592" y="2499"/>
                  </a:cubicBezTo>
                  <a:cubicBezTo>
                    <a:pt x="2000" y="3404"/>
                    <a:pt x="3484" y="4196"/>
                    <a:pt x="5018" y="4900"/>
                  </a:cubicBezTo>
                  <a:cubicBezTo>
                    <a:pt x="5403" y="5077"/>
                    <a:pt x="5849" y="5248"/>
                    <a:pt x="6262" y="5248"/>
                  </a:cubicBezTo>
                  <a:cubicBezTo>
                    <a:pt x="6497" y="5248"/>
                    <a:pt x="6721" y="5193"/>
                    <a:pt x="6917" y="5051"/>
                  </a:cubicBezTo>
                  <a:cubicBezTo>
                    <a:pt x="7307" y="4775"/>
                    <a:pt x="7445" y="4221"/>
                    <a:pt x="7344" y="3744"/>
                  </a:cubicBezTo>
                  <a:cubicBezTo>
                    <a:pt x="7231" y="3278"/>
                    <a:pt x="6942" y="2863"/>
                    <a:pt x="6615" y="2511"/>
                  </a:cubicBezTo>
                  <a:cubicBezTo>
                    <a:pt x="5622" y="1392"/>
                    <a:pt x="4326" y="575"/>
                    <a:pt x="2880" y="172"/>
                  </a:cubicBezTo>
                  <a:cubicBezTo>
                    <a:pt x="2550" y="57"/>
                    <a:pt x="2204" y="1"/>
                    <a:pt x="1856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7162425" y="1561600"/>
              <a:ext cx="171375" cy="89375"/>
            </a:xfrm>
            <a:custGeom>
              <a:rect b="b" l="l" r="r" t="t"/>
              <a:pathLst>
                <a:path extrusionOk="0" h="3575" w="6855">
                  <a:moveTo>
                    <a:pt x="1348" y="1"/>
                  </a:moveTo>
                  <a:cubicBezTo>
                    <a:pt x="1297" y="1"/>
                    <a:pt x="1246" y="2"/>
                    <a:pt x="1195" y="3"/>
                  </a:cubicBezTo>
                  <a:cubicBezTo>
                    <a:pt x="894" y="15"/>
                    <a:pt x="604" y="53"/>
                    <a:pt x="315" y="103"/>
                  </a:cubicBezTo>
                  <a:cubicBezTo>
                    <a:pt x="202" y="116"/>
                    <a:pt x="101" y="141"/>
                    <a:pt x="1" y="191"/>
                  </a:cubicBezTo>
                  <a:cubicBezTo>
                    <a:pt x="1" y="195"/>
                    <a:pt x="8" y="196"/>
                    <a:pt x="22" y="196"/>
                  </a:cubicBezTo>
                  <a:cubicBezTo>
                    <a:pt x="118" y="196"/>
                    <a:pt x="546" y="129"/>
                    <a:pt x="1195" y="129"/>
                  </a:cubicBezTo>
                  <a:cubicBezTo>
                    <a:pt x="3145" y="154"/>
                    <a:pt x="4968" y="1059"/>
                    <a:pt x="6175" y="2581"/>
                  </a:cubicBezTo>
                  <a:cubicBezTo>
                    <a:pt x="6621" y="3151"/>
                    <a:pt x="6823" y="3574"/>
                    <a:pt x="6853" y="3574"/>
                  </a:cubicBezTo>
                  <a:cubicBezTo>
                    <a:pt x="6853" y="3574"/>
                    <a:pt x="6854" y="3574"/>
                    <a:pt x="6854" y="3574"/>
                  </a:cubicBezTo>
                  <a:cubicBezTo>
                    <a:pt x="6841" y="3461"/>
                    <a:pt x="6804" y="3360"/>
                    <a:pt x="6753" y="3272"/>
                  </a:cubicBezTo>
                  <a:cubicBezTo>
                    <a:pt x="6615" y="2996"/>
                    <a:pt x="6452" y="2744"/>
                    <a:pt x="6276" y="2505"/>
                  </a:cubicBezTo>
                  <a:cubicBezTo>
                    <a:pt x="5124" y="937"/>
                    <a:pt x="3291" y="1"/>
                    <a:pt x="134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153625" y="2534450"/>
              <a:ext cx="343000" cy="57150"/>
            </a:xfrm>
            <a:custGeom>
              <a:rect b="b" l="l" r="r" t="t"/>
              <a:pathLst>
                <a:path extrusionOk="0" h="2286" w="13720">
                  <a:moveTo>
                    <a:pt x="13582" y="1"/>
                  </a:moveTo>
                  <a:cubicBezTo>
                    <a:pt x="13347" y="1"/>
                    <a:pt x="12667" y="230"/>
                    <a:pt x="11670" y="511"/>
                  </a:cubicBezTo>
                  <a:cubicBezTo>
                    <a:pt x="11079" y="674"/>
                    <a:pt x="10349" y="850"/>
                    <a:pt x="9545" y="1014"/>
                  </a:cubicBezTo>
                  <a:cubicBezTo>
                    <a:pt x="8133" y="1290"/>
                    <a:pt x="6696" y="1425"/>
                    <a:pt x="5248" y="1425"/>
                  </a:cubicBezTo>
                  <a:cubicBezTo>
                    <a:pt x="4916" y="1425"/>
                    <a:pt x="4583" y="1418"/>
                    <a:pt x="4251" y="1404"/>
                  </a:cubicBezTo>
                  <a:cubicBezTo>
                    <a:pt x="3433" y="1366"/>
                    <a:pt x="2704" y="1290"/>
                    <a:pt x="2088" y="1215"/>
                  </a:cubicBezTo>
                  <a:cubicBezTo>
                    <a:pt x="1171" y="1103"/>
                    <a:pt x="505" y="997"/>
                    <a:pt x="208" y="997"/>
                  </a:cubicBezTo>
                  <a:cubicBezTo>
                    <a:pt x="106" y="997"/>
                    <a:pt x="48" y="1010"/>
                    <a:pt x="38" y="1039"/>
                  </a:cubicBezTo>
                  <a:cubicBezTo>
                    <a:pt x="0" y="1139"/>
                    <a:pt x="717" y="1504"/>
                    <a:pt x="1974" y="1831"/>
                  </a:cubicBezTo>
                  <a:cubicBezTo>
                    <a:pt x="2704" y="2020"/>
                    <a:pt x="3446" y="2145"/>
                    <a:pt x="4200" y="2208"/>
                  </a:cubicBezTo>
                  <a:cubicBezTo>
                    <a:pt x="4743" y="2260"/>
                    <a:pt x="5286" y="2285"/>
                    <a:pt x="5826" y="2285"/>
                  </a:cubicBezTo>
                  <a:cubicBezTo>
                    <a:pt x="6212" y="2285"/>
                    <a:pt x="6597" y="2272"/>
                    <a:pt x="6979" y="2246"/>
                  </a:cubicBezTo>
                  <a:cubicBezTo>
                    <a:pt x="7910" y="2171"/>
                    <a:pt x="8828" y="2020"/>
                    <a:pt x="9733" y="1806"/>
                  </a:cubicBezTo>
                  <a:cubicBezTo>
                    <a:pt x="10462" y="1630"/>
                    <a:pt x="11179" y="1391"/>
                    <a:pt x="11883" y="1102"/>
                  </a:cubicBezTo>
                  <a:cubicBezTo>
                    <a:pt x="13065" y="599"/>
                    <a:pt x="13719" y="133"/>
                    <a:pt x="13669" y="33"/>
                  </a:cubicBezTo>
                  <a:cubicBezTo>
                    <a:pt x="13660" y="11"/>
                    <a:pt x="13631" y="1"/>
                    <a:pt x="13582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6175300" y="2580875"/>
              <a:ext cx="310000" cy="43825"/>
            </a:xfrm>
            <a:custGeom>
              <a:rect b="b" l="l" r="r" t="t"/>
              <a:pathLst>
                <a:path extrusionOk="0" h="1753" w="12400">
                  <a:moveTo>
                    <a:pt x="12195" y="1"/>
                  </a:moveTo>
                  <a:cubicBezTo>
                    <a:pt x="11553" y="1"/>
                    <a:pt x="9152" y="621"/>
                    <a:pt x="6213" y="817"/>
                  </a:cubicBezTo>
                  <a:cubicBezTo>
                    <a:pt x="5292" y="888"/>
                    <a:pt x="4418" y="911"/>
                    <a:pt x="3632" y="911"/>
                  </a:cubicBezTo>
                  <a:cubicBezTo>
                    <a:pt x="2317" y="911"/>
                    <a:pt x="1250" y="848"/>
                    <a:pt x="626" y="848"/>
                  </a:cubicBezTo>
                  <a:cubicBezTo>
                    <a:pt x="254" y="848"/>
                    <a:pt x="40" y="870"/>
                    <a:pt x="26" y="942"/>
                  </a:cubicBezTo>
                  <a:cubicBezTo>
                    <a:pt x="1" y="1055"/>
                    <a:pt x="680" y="1307"/>
                    <a:pt x="1812" y="1508"/>
                  </a:cubicBezTo>
                  <a:cubicBezTo>
                    <a:pt x="2825" y="1671"/>
                    <a:pt x="3845" y="1752"/>
                    <a:pt x="4864" y="1752"/>
                  </a:cubicBezTo>
                  <a:cubicBezTo>
                    <a:pt x="6831" y="1752"/>
                    <a:pt x="8793" y="1451"/>
                    <a:pt x="10689" y="854"/>
                  </a:cubicBezTo>
                  <a:cubicBezTo>
                    <a:pt x="11771" y="502"/>
                    <a:pt x="12400" y="150"/>
                    <a:pt x="12362" y="50"/>
                  </a:cubicBezTo>
                  <a:cubicBezTo>
                    <a:pt x="12352" y="16"/>
                    <a:pt x="12295" y="1"/>
                    <a:pt x="12195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"/>
            <p:cNvSpPr/>
            <p:nvPr/>
          </p:nvSpPr>
          <p:spPr>
            <a:xfrm>
              <a:off x="5897400" y="1320625"/>
              <a:ext cx="690400" cy="522675"/>
            </a:xfrm>
            <a:custGeom>
              <a:rect b="b" l="l" r="r" t="t"/>
              <a:pathLst>
                <a:path extrusionOk="0" h="20907" w="27616">
                  <a:moveTo>
                    <a:pt x="15568" y="1"/>
                  </a:moveTo>
                  <a:cubicBezTo>
                    <a:pt x="14232" y="1"/>
                    <a:pt x="12775" y="161"/>
                    <a:pt x="11192" y="513"/>
                  </a:cubicBezTo>
                  <a:cubicBezTo>
                    <a:pt x="11192" y="513"/>
                    <a:pt x="1" y="2575"/>
                    <a:pt x="139" y="12597"/>
                  </a:cubicBezTo>
                  <a:cubicBezTo>
                    <a:pt x="236" y="19655"/>
                    <a:pt x="4968" y="20907"/>
                    <a:pt x="8720" y="20907"/>
                  </a:cubicBezTo>
                  <a:cubicBezTo>
                    <a:pt x="10295" y="20907"/>
                    <a:pt x="11698" y="20686"/>
                    <a:pt x="12513" y="20582"/>
                  </a:cubicBezTo>
                  <a:cubicBezTo>
                    <a:pt x="13758" y="20431"/>
                    <a:pt x="16247" y="20079"/>
                    <a:pt x="18599" y="19739"/>
                  </a:cubicBezTo>
                  <a:cubicBezTo>
                    <a:pt x="23579" y="19023"/>
                    <a:pt x="27288" y="16596"/>
                    <a:pt x="27590" y="11578"/>
                  </a:cubicBezTo>
                  <a:cubicBezTo>
                    <a:pt x="27615" y="10987"/>
                    <a:pt x="27602" y="10396"/>
                    <a:pt x="27527" y="9805"/>
                  </a:cubicBezTo>
                  <a:cubicBezTo>
                    <a:pt x="26927" y="5295"/>
                    <a:pt x="23252" y="1"/>
                    <a:pt x="155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"/>
            <p:cNvSpPr/>
            <p:nvPr/>
          </p:nvSpPr>
          <p:spPr>
            <a:xfrm>
              <a:off x="6033525" y="1447400"/>
              <a:ext cx="507725" cy="214275"/>
            </a:xfrm>
            <a:custGeom>
              <a:rect b="b" l="l" r="r" t="t"/>
              <a:pathLst>
                <a:path extrusionOk="0" h="8571" w="20309">
                  <a:moveTo>
                    <a:pt x="17288" y="1"/>
                  </a:moveTo>
                  <a:cubicBezTo>
                    <a:pt x="17086" y="1"/>
                    <a:pt x="16881" y="23"/>
                    <a:pt x="16675" y="69"/>
                  </a:cubicBezTo>
                  <a:lnTo>
                    <a:pt x="2390" y="3100"/>
                  </a:lnTo>
                  <a:cubicBezTo>
                    <a:pt x="919" y="3439"/>
                    <a:pt x="1" y="4898"/>
                    <a:pt x="315" y="6369"/>
                  </a:cubicBezTo>
                  <a:cubicBezTo>
                    <a:pt x="592" y="7674"/>
                    <a:pt x="1734" y="8571"/>
                    <a:pt x="3015" y="8571"/>
                  </a:cubicBezTo>
                  <a:cubicBezTo>
                    <a:pt x="3190" y="8571"/>
                    <a:pt x="3368" y="8554"/>
                    <a:pt x="3547" y="8519"/>
                  </a:cubicBezTo>
                  <a:lnTo>
                    <a:pt x="17832" y="5489"/>
                  </a:lnTo>
                  <a:cubicBezTo>
                    <a:pt x="19341" y="5187"/>
                    <a:pt x="20309" y="3703"/>
                    <a:pt x="19995" y="2194"/>
                  </a:cubicBezTo>
                  <a:cubicBezTo>
                    <a:pt x="19712" y="891"/>
                    <a:pt x="18567" y="1"/>
                    <a:pt x="1728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"/>
            <p:cNvSpPr/>
            <p:nvPr/>
          </p:nvSpPr>
          <p:spPr>
            <a:xfrm>
              <a:off x="6140725" y="1562925"/>
              <a:ext cx="51900" cy="44525"/>
            </a:xfrm>
            <a:custGeom>
              <a:rect b="b" l="l" r="r" t="t"/>
              <a:pathLst>
                <a:path extrusionOk="0" h="1781" w="2076">
                  <a:moveTo>
                    <a:pt x="1183" y="0"/>
                  </a:moveTo>
                  <a:cubicBezTo>
                    <a:pt x="390" y="0"/>
                    <a:pt x="1" y="956"/>
                    <a:pt x="554" y="1522"/>
                  </a:cubicBezTo>
                  <a:cubicBezTo>
                    <a:pt x="737" y="1701"/>
                    <a:pt x="961" y="1781"/>
                    <a:pt x="1180" y="1781"/>
                  </a:cubicBezTo>
                  <a:cubicBezTo>
                    <a:pt x="1638" y="1781"/>
                    <a:pt x="2075" y="1429"/>
                    <a:pt x="2075" y="893"/>
                  </a:cubicBezTo>
                  <a:cubicBezTo>
                    <a:pt x="2075" y="403"/>
                    <a:pt x="1673" y="0"/>
                    <a:pt x="1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"/>
            <p:cNvSpPr/>
            <p:nvPr/>
          </p:nvSpPr>
          <p:spPr>
            <a:xfrm>
              <a:off x="6390025" y="1509800"/>
              <a:ext cx="52200" cy="44675"/>
            </a:xfrm>
            <a:custGeom>
              <a:rect b="b" l="l" r="r" t="t"/>
              <a:pathLst>
                <a:path extrusionOk="0" h="1787" w="2088">
                  <a:moveTo>
                    <a:pt x="1195" y="0"/>
                  </a:moveTo>
                  <a:cubicBezTo>
                    <a:pt x="403" y="0"/>
                    <a:pt x="0" y="968"/>
                    <a:pt x="566" y="1522"/>
                  </a:cubicBezTo>
                  <a:cubicBezTo>
                    <a:pt x="745" y="1705"/>
                    <a:pt x="968" y="1786"/>
                    <a:pt x="1187" y="1786"/>
                  </a:cubicBezTo>
                  <a:cubicBezTo>
                    <a:pt x="1645" y="1786"/>
                    <a:pt x="2088" y="1429"/>
                    <a:pt x="2088" y="893"/>
                  </a:cubicBezTo>
                  <a:cubicBezTo>
                    <a:pt x="2075" y="402"/>
                    <a:pt x="1686" y="0"/>
                    <a:pt x="1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"/>
            <p:cNvSpPr/>
            <p:nvPr/>
          </p:nvSpPr>
          <p:spPr>
            <a:xfrm>
              <a:off x="6160225" y="1336975"/>
              <a:ext cx="126075" cy="128825"/>
            </a:xfrm>
            <a:custGeom>
              <a:rect b="b" l="l" r="r" t="t"/>
              <a:pathLst>
                <a:path extrusionOk="0" h="5153" w="5043">
                  <a:moveTo>
                    <a:pt x="164" y="0"/>
                  </a:moveTo>
                  <a:cubicBezTo>
                    <a:pt x="113" y="0"/>
                    <a:pt x="63" y="3"/>
                    <a:pt x="13" y="9"/>
                  </a:cubicBezTo>
                  <a:cubicBezTo>
                    <a:pt x="0" y="47"/>
                    <a:pt x="440" y="47"/>
                    <a:pt x="1082" y="286"/>
                  </a:cubicBezTo>
                  <a:cubicBezTo>
                    <a:pt x="1912" y="613"/>
                    <a:pt x="2628" y="1154"/>
                    <a:pt x="3182" y="1858"/>
                  </a:cubicBezTo>
                  <a:cubicBezTo>
                    <a:pt x="3735" y="2550"/>
                    <a:pt x="4213" y="3317"/>
                    <a:pt x="4578" y="4134"/>
                  </a:cubicBezTo>
                  <a:cubicBezTo>
                    <a:pt x="4849" y="4751"/>
                    <a:pt x="5011" y="5138"/>
                    <a:pt x="5041" y="5140"/>
                  </a:cubicBezTo>
                  <a:lnTo>
                    <a:pt x="5041" y="5140"/>
                  </a:lnTo>
                  <a:cubicBezTo>
                    <a:pt x="5028" y="5044"/>
                    <a:pt x="5004" y="4948"/>
                    <a:pt x="4967" y="4863"/>
                  </a:cubicBezTo>
                  <a:cubicBezTo>
                    <a:pt x="4904" y="4675"/>
                    <a:pt x="4804" y="4411"/>
                    <a:pt x="4678" y="4096"/>
                  </a:cubicBezTo>
                  <a:cubicBezTo>
                    <a:pt x="4351" y="3241"/>
                    <a:pt x="3886" y="2462"/>
                    <a:pt x="3307" y="1757"/>
                  </a:cubicBezTo>
                  <a:cubicBezTo>
                    <a:pt x="2641" y="915"/>
                    <a:pt x="1798" y="374"/>
                    <a:pt x="1119" y="173"/>
                  </a:cubicBezTo>
                  <a:cubicBezTo>
                    <a:pt x="855" y="85"/>
                    <a:pt x="591" y="35"/>
                    <a:pt x="315" y="9"/>
                  </a:cubicBezTo>
                  <a:cubicBezTo>
                    <a:pt x="264" y="3"/>
                    <a:pt x="214" y="0"/>
                    <a:pt x="164" y="0"/>
                  </a:cubicBezTo>
                  <a:close/>
                  <a:moveTo>
                    <a:pt x="5043" y="5140"/>
                  </a:moveTo>
                  <a:cubicBezTo>
                    <a:pt x="5042" y="5140"/>
                    <a:pt x="5042" y="5140"/>
                    <a:pt x="5042" y="5140"/>
                  </a:cubicBezTo>
                  <a:cubicBezTo>
                    <a:pt x="5041" y="5140"/>
                    <a:pt x="5041" y="5140"/>
                    <a:pt x="5041" y="5140"/>
                  </a:cubicBezTo>
                  <a:lnTo>
                    <a:pt x="5041" y="5140"/>
                  </a:lnTo>
                  <a:cubicBezTo>
                    <a:pt x="5042" y="5144"/>
                    <a:pt x="5042" y="5148"/>
                    <a:pt x="5043" y="5153"/>
                  </a:cubicBezTo>
                  <a:lnTo>
                    <a:pt x="5043" y="51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6295075" y="1639000"/>
              <a:ext cx="49400" cy="184550"/>
            </a:xfrm>
            <a:custGeom>
              <a:rect b="b" l="l" r="r" t="t"/>
              <a:pathLst>
                <a:path extrusionOk="0" h="7382" w="1976">
                  <a:moveTo>
                    <a:pt x="1497" y="0"/>
                  </a:moveTo>
                  <a:lnTo>
                    <a:pt x="1497" y="0"/>
                  </a:lnTo>
                  <a:cubicBezTo>
                    <a:pt x="1485" y="13"/>
                    <a:pt x="1560" y="440"/>
                    <a:pt x="1661" y="1145"/>
                  </a:cubicBezTo>
                  <a:cubicBezTo>
                    <a:pt x="1787" y="2062"/>
                    <a:pt x="1799" y="2993"/>
                    <a:pt x="1686" y="3911"/>
                  </a:cubicBezTo>
                  <a:cubicBezTo>
                    <a:pt x="1548" y="4829"/>
                    <a:pt x="1208" y="5697"/>
                    <a:pt x="705" y="6464"/>
                  </a:cubicBezTo>
                  <a:cubicBezTo>
                    <a:pt x="325" y="7022"/>
                    <a:pt x="23" y="7322"/>
                    <a:pt x="12" y="7375"/>
                  </a:cubicBezTo>
                  <a:lnTo>
                    <a:pt x="12" y="7375"/>
                  </a:lnTo>
                  <a:cubicBezTo>
                    <a:pt x="97" y="7325"/>
                    <a:pt x="180" y="7253"/>
                    <a:pt x="240" y="7180"/>
                  </a:cubicBezTo>
                  <a:cubicBezTo>
                    <a:pt x="441" y="6979"/>
                    <a:pt x="630" y="6765"/>
                    <a:pt x="793" y="6539"/>
                  </a:cubicBezTo>
                  <a:cubicBezTo>
                    <a:pt x="1359" y="5759"/>
                    <a:pt x="1711" y="4879"/>
                    <a:pt x="1849" y="3936"/>
                  </a:cubicBezTo>
                  <a:cubicBezTo>
                    <a:pt x="1975" y="3006"/>
                    <a:pt x="1950" y="2050"/>
                    <a:pt x="1774" y="1132"/>
                  </a:cubicBezTo>
                  <a:cubicBezTo>
                    <a:pt x="1711" y="767"/>
                    <a:pt x="1648" y="491"/>
                    <a:pt x="1598" y="302"/>
                  </a:cubicBezTo>
                  <a:cubicBezTo>
                    <a:pt x="1573" y="201"/>
                    <a:pt x="1548" y="101"/>
                    <a:pt x="1497" y="0"/>
                  </a:cubicBezTo>
                  <a:close/>
                  <a:moveTo>
                    <a:pt x="12" y="7375"/>
                  </a:moveTo>
                  <a:lnTo>
                    <a:pt x="12" y="7375"/>
                  </a:lnTo>
                  <a:cubicBezTo>
                    <a:pt x="9" y="7377"/>
                    <a:pt x="5" y="7379"/>
                    <a:pt x="1" y="7382"/>
                  </a:cubicBezTo>
                  <a:lnTo>
                    <a:pt x="13" y="7382"/>
                  </a:lnTo>
                  <a:cubicBezTo>
                    <a:pt x="12" y="7380"/>
                    <a:pt x="12" y="7378"/>
                    <a:pt x="12" y="73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6052400" y="1713500"/>
              <a:ext cx="502700" cy="131125"/>
            </a:xfrm>
            <a:custGeom>
              <a:rect b="b" l="l" r="r" t="t"/>
              <a:pathLst>
                <a:path extrusionOk="0" h="5245" w="20108">
                  <a:moveTo>
                    <a:pt x="20044" y="0"/>
                  </a:moveTo>
                  <a:cubicBezTo>
                    <a:pt x="19755" y="441"/>
                    <a:pt x="19403" y="843"/>
                    <a:pt x="19026" y="1208"/>
                  </a:cubicBezTo>
                  <a:cubicBezTo>
                    <a:pt x="19919" y="415"/>
                    <a:pt x="20107" y="38"/>
                    <a:pt x="20107" y="38"/>
                  </a:cubicBezTo>
                  <a:lnTo>
                    <a:pt x="20044" y="0"/>
                  </a:lnTo>
                  <a:close/>
                  <a:moveTo>
                    <a:pt x="17982" y="2050"/>
                  </a:moveTo>
                  <a:lnTo>
                    <a:pt x="17982" y="2050"/>
                  </a:lnTo>
                  <a:cubicBezTo>
                    <a:pt x="17391" y="2440"/>
                    <a:pt x="16775" y="2767"/>
                    <a:pt x="16121" y="3044"/>
                  </a:cubicBezTo>
                  <a:cubicBezTo>
                    <a:pt x="16775" y="2792"/>
                    <a:pt x="17404" y="2453"/>
                    <a:pt x="17982" y="2050"/>
                  </a:cubicBezTo>
                  <a:close/>
                  <a:moveTo>
                    <a:pt x="12776" y="3962"/>
                  </a:moveTo>
                  <a:lnTo>
                    <a:pt x="12399" y="4024"/>
                  </a:lnTo>
                  <a:lnTo>
                    <a:pt x="9720" y="4402"/>
                  </a:lnTo>
                  <a:cubicBezTo>
                    <a:pt x="8337" y="4603"/>
                    <a:pt x="7092" y="4779"/>
                    <a:pt x="6325" y="4879"/>
                  </a:cubicBezTo>
                  <a:cubicBezTo>
                    <a:pt x="5068" y="5068"/>
                    <a:pt x="3798" y="5181"/>
                    <a:pt x="2528" y="5206"/>
                  </a:cubicBezTo>
                  <a:cubicBezTo>
                    <a:pt x="1685" y="5206"/>
                    <a:pt x="830" y="5131"/>
                    <a:pt x="0" y="4980"/>
                  </a:cubicBezTo>
                  <a:lnTo>
                    <a:pt x="0" y="4980"/>
                  </a:lnTo>
                  <a:cubicBezTo>
                    <a:pt x="880" y="5156"/>
                    <a:pt x="1773" y="5244"/>
                    <a:pt x="2666" y="5244"/>
                  </a:cubicBezTo>
                  <a:cubicBezTo>
                    <a:pt x="3031" y="5244"/>
                    <a:pt x="3420" y="5232"/>
                    <a:pt x="3835" y="5206"/>
                  </a:cubicBezTo>
                  <a:cubicBezTo>
                    <a:pt x="6476" y="5030"/>
                    <a:pt x="11569" y="4175"/>
                    <a:pt x="12776" y="396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6035425" y="1680800"/>
              <a:ext cx="518100" cy="162600"/>
            </a:xfrm>
            <a:custGeom>
              <a:rect b="b" l="l" r="r" t="t"/>
              <a:pathLst>
                <a:path extrusionOk="0" h="6504" w="20724">
                  <a:moveTo>
                    <a:pt x="15568" y="1"/>
                  </a:moveTo>
                  <a:lnTo>
                    <a:pt x="15568" y="1"/>
                  </a:lnTo>
                  <a:cubicBezTo>
                    <a:pt x="14474" y="26"/>
                    <a:pt x="13367" y="114"/>
                    <a:pt x="12286" y="277"/>
                  </a:cubicBezTo>
                  <a:cubicBezTo>
                    <a:pt x="12336" y="944"/>
                    <a:pt x="12323" y="1610"/>
                    <a:pt x="12248" y="2264"/>
                  </a:cubicBezTo>
                  <a:cubicBezTo>
                    <a:pt x="12110" y="3195"/>
                    <a:pt x="11745" y="4087"/>
                    <a:pt x="11192" y="4855"/>
                  </a:cubicBezTo>
                  <a:cubicBezTo>
                    <a:pt x="11016" y="5093"/>
                    <a:pt x="10840" y="5307"/>
                    <a:pt x="10638" y="5508"/>
                  </a:cubicBezTo>
                  <a:cubicBezTo>
                    <a:pt x="10563" y="5584"/>
                    <a:pt x="10487" y="5647"/>
                    <a:pt x="10399" y="5710"/>
                  </a:cubicBezTo>
                  <a:lnTo>
                    <a:pt x="13078" y="5320"/>
                  </a:lnTo>
                  <a:lnTo>
                    <a:pt x="13443" y="5270"/>
                  </a:lnTo>
                  <a:lnTo>
                    <a:pt x="13707" y="5219"/>
                  </a:lnTo>
                  <a:cubicBezTo>
                    <a:pt x="14763" y="5031"/>
                    <a:pt x="15794" y="4729"/>
                    <a:pt x="16800" y="4352"/>
                  </a:cubicBezTo>
                  <a:cubicBezTo>
                    <a:pt x="17454" y="4087"/>
                    <a:pt x="18070" y="3748"/>
                    <a:pt x="18661" y="3358"/>
                  </a:cubicBezTo>
                  <a:cubicBezTo>
                    <a:pt x="19076" y="3044"/>
                    <a:pt x="19416" y="2767"/>
                    <a:pt x="19692" y="2528"/>
                  </a:cubicBezTo>
                  <a:cubicBezTo>
                    <a:pt x="20082" y="2164"/>
                    <a:pt x="20422" y="1761"/>
                    <a:pt x="20723" y="1321"/>
                  </a:cubicBezTo>
                  <a:cubicBezTo>
                    <a:pt x="19453" y="504"/>
                    <a:pt x="17932" y="126"/>
                    <a:pt x="16423" y="38"/>
                  </a:cubicBezTo>
                  <a:cubicBezTo>
                    <a:pt x="16134" y="13"/>
                    <a:pt x="15844" y="13"/>
                    <a:pt x="15555" y="13"/>
                  </a:cubicBezTo>
                  <a:lnTo>
                    <a:pt x="15568" y="1"/>
                  </a:lnTo>
                  <a:close/>
                  <a:moveTo>
                    <a:pt x="12135" y="302"/>
                  </a:moveTo>
                  <a:lnTo>
                    <a:pt x="11858" y="353"/>
                  </a:lnTo>
                  <a:cubicBezTo>
                    <a:pt x="8350" y="881"/>
                    <a:pt x="4753" y="1711"/>
                    <a:pt x="1911" y="3836"/>
                  </a:cubicBezTo>
                  <a:cubicBezTo>
                    <a:pt x="1119" y="4427"/>
                    <a:pt x="365" y="5156"/>
                    <a:pt x="0" y="6087"/>
                  </a:cubicBezTo>
                  <a:cubicBezTo>
                    <a:pt x="214" y="6162"/>
                    <a:pt x="440" y="6225"/>
                    <a:pt x="667" y="6275"/>
                  </a:cubicBezTo>
                  <a:cubicBezTo>
                    <a:pt x="1437" y="6427"/>
                    <a:pt x="2230" y="6503"/>
                    <a:pt x="3023" y="6503"/>
                  </a:cubicBezTo>
                  <a:cubicBezTo>
                    <a:pt x="3085" y="6503"/>
                    <a:pt x="3146" y="6503"/>
                    <a:pt x="3207" y="6502"/>
                  </a:cubicBezTo>
                  <a:cubicBezTo>
                    <a:pt x="4477" y="6477"/>
                    <a:pt x="5734" y="6376"/>
                    <a:pt x="6992" y="6175"/>
                  </a:cubicBezTo>
                  <a:cubicBezTo>
                    <a:pt x="7759" y="6074"/>
                    <a:pt x="9004" y="5911"/>
                    <a:pt x="10399" y="5710"/>
                  </a:cubicBezTo>
                  <a:cubicBezTo>
                    <a:pt x="10374" y="5684"/>
                    <a:pt x="10689" y="5383"/>
                    <a:pt x="11091" y="4792"/>
                  </a:cubicBezTo>
                  <a:cubicBezTo>
                    <a:pt x="11594" y="4025"/>
                    <a:pt x="11934" y="3144"/>
                    <a:pt x="12072" y="2239"/>
                  </a:cubicBezTo>
                  <a:cubicBezTo>
                    <a:pt x="12147" y="1598"/>
                    <a:pt x="12160" y="944"/>
                    <a:pt x="12135" y="302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"/>
            <p:cNvSpPr/>
            <p:nvPr/>
          </p:nvSpPr>
          <p:spPr>
            <a:xfrm>
              <a:off x="6294450" y="1688025"/>
              <a:ext cx="49075" cy="135525"/>
            </a:xfrm>
            <a:custGeom>
              <a:rect b="b" l="l" r="r" t="t"/>
              <a:pathLst>
                <a:path extrusionOk="0" h="5421" w="1963">
                  <a:moveTo>
                    <a:pt x="1912" y="1"/>
                  </a:moveTo>
                  <a:cubicBezTo>
                    <a:pt x="1912" y="1"/>
                    <a:pt x="1912" y="2"/>
                    <a:pt x="1912" y="2"/>
                  </a:cubicBezTo>
                  <a:lnTo>
                    <a:pt x="1912" y="2"/>
                  </a:lnTo>
                  <a:lnTo>
                    <a:pt x="1925" y="1"/>
                  </a:lnTo>
                  <a:close/>
                  <a:moveTo>
                    <a:pt x="1912" y="2"/>
                  </a:moveTo>
                  <a:lnTo>
                    <a:pt x="1761" y="13"/>
                  </a:lnTo>
                  <a:cubicBezTo>
                    <a:pt x="1799" y="667"/>
                    <a:pt x="1774" y="1309"/>
                    <a:pt x="1698" y="1950"/>
                  </a:cubicBezTo>
                  <a:cubicBezTo>
                    <a:pt x="1560" y="2868"/>
                    <a:pt x="1233" y="3736"/>
                    <a:pt x="718" y="4503"/>
                  </a:cubicBezTo>
                  <a:cubicBezTo>
                    <a:pt x="328" y="5094"/>
                    <a:pt x="1" y="5395"/>
                    <a:pt x="26" y="5421"/>
                  </a:cubicBezTo>
                  <a:cubicBezTo>
                    <a:pt x="114" y="5358"/>
                    <a:pt x="189" y="5295"/>
                    <a:pt x="265" y="5219"/>
                  </a:cubicBezTo>
                  <a:cubicBezTo>
                    <a:pt x="466" y="5018"/>
                    <a:pt x="642" y="4804"/>
                    <a:pt x="818" y="4578"/>
                  </a:cubicBezTo>
                  <a:cubicBezTo>
                    <a:pt x="1371" y="3811"/>
                    <a:pt x="1736" y="2918"/>
                    <a:pt x="1874" y="1975"/>
                  </a:cubicBezTo>
                  <a:cubicBezTo>
                    <a:pt x="1950" y="1322"/>
                    <a:pt x="1962" y="655"/>
                    <a:pt x="1912" y="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"/>
            <p:cNvSpPr/>
            <p:nvPr/>
          </p:nvSpPr>
          <p:spPr>
            <a:xfrm>
              <a:off x="6009950" y="1428350"/>
              <a:ext cx="549550" cy="259200"/>
            </a:xfrm>
            <a:custGeom>
              <a:rect b="b" l="l" r="r" t="t"/>
              <a:pathLst>
                <a:path extrusionOk="0" h="10368" w="21982">
                  <a:moveTo>
                    <a:pt x="17476" y="0"/>
                  </a:moveTo>
                  <a:cubicBezTo>
                    <a:pt x="17297" y="0"/>
                    <a:pt x="17117" y="8"/>
                    <a:pt x="16939" y="26"/>
                  </a:cubicBezTo>
                  <a:cubicBezTo>
                    <a:pt x="16386" y="64"/>
                    <a:pt x="15820" y="139"/>
                    <a:pt x="15266" y="253"/>
                  </a:cubicBezTo>
                  <a:cubicBezTo>
                    <a:pt x="14109" y="479"/>
                    <a:pt x="12877" y="869"/>
                    <a:pt x="11519" y="1158"/>
                  </a:cubicBezTo>
                  <a:lnTo>
                    <a:pt x="7218" y="2164"/>
                  </a:lnTo>
                  <a:lnTo>
                    <a:pt x="4892" y="2705"/>
                  </a:lnTo>
                  <a:lnTo>
                    <a:pt x="3685" y="2981"/>
                  </a:lnTo>
                  <a:cubicBezTo>
                    <a:pt x="3270" y="3069"/>
                    <a:pt x="2855" y="3183"/>
                    <a:pt x="2465" y="3333"/>
                  </a:cubicBezTo>
                  <a:cubicBezTo>
                    <a:pt x="1648" y="3686"/>
                    <a:pt x="969" y="4314"/>
                    <a:pt x="554" y="5094"/>
                  </a:cubicBezTo>
                  <a:cubicBezTo>
                    <a:pt x="114" y="5899"/>
                    <a:pt x="1" y="6842"/>
                    <a:pt x="239" y="7735"/>
                  </a:cubicBezTo>
                  <a:cubicBezTo>
                    <a:pt x="466" y="8627"/>
                    <a:pt x="1032" y="9394"/>
                    <a:pt x="1811" y="9885"/>
                  </a:cubicBezTo>
                  <a:cubicBezTo>
                    <a:pt x="2375" y="10245"/>
                    <a:pt x="3026" y="10368"/>
                    <a:pt x="3671" y="10368"/>
                  </a:cubicBezTo>
                  <a:cubicBezTo>
                    <a:pt x="3904" y="10368"/>
                    <a:pt x="4137" y="10352"/>
                    <a:pt x="4364" y="10325"/>
                  </a:cubicBezTo>
                  <a:cubicBezTo>
                    <a:pt x="5219" y="10212"/>
                    <a:pt x="6024" y="9998"/>
                    <a:pt x="6816" y="9835"/>
                  </a:cubicBezTo>
                  <a:lnTo>
                    <a:pt x="9155" y="9332"/>
                  </a:lnTo>
                  <a:lnTo>
                    <a:pt x="17241" y="7546"/>
                  </a:lnTo>
                  <a:cubicBezTo>
                    <a:pt x="18385" y="7307"/>
                    <a:pt x="19441" y="7030"/>
                    <a:pt x="20246" y="6540"/>
                  </a:cubicBezTo>
                  <a:cubicBezTo>
                    <a:pt x="20950" y="6125"/>
                    <a:pt x="21491" y="5471"/>
                    <a:pt x="21768" y="4704"/>
                  </a:cubicBezTo>
                  <a:cubicBezTo>
                    <a:pt x="21931" y="4226"/>
                    <a:pt x="21981" y="3698"/>
                    <a:pt x="21906" y="3195"/>
                  </a:cubicBezTo>
                  <a:cubicBezTo>
                    <a:pt x="21881" y="3019"/>
                    <a:pt x="21843" y="2843"/>
                    <a:pt x="21780" y="2680"/>
                  </a:cubicBezTo>
                  <a:lnTo>
                    <a:pt x="21780" y="2680"/>
                  </a:lnTo>
                  <a:cubicBezTo>
                    <a:pt x="21768" y="2680"/>
                    <a:pt x="21830" y="2856"/>
                    <a:pt x="21881" y="3208"/>
                  </a:cubicBezTo>
                  <a:cubicBezTo>
                    <a:pt x="21944" y="3698"/>
                    <a:pt x="21881" y="4214"/>
                    <a:pt x="21717" y="4692"/>
                  </a:cubicBezTo>
                  <a:cubicBezTo>
                    <a:pt x="21441" y="5433"/>
                    <a:pt x="20900" y="6062"/>
                    <a:pt x="20208" y="6465"/>
                  </a:cubicBezTo>
                  <a:cubicBezTo>
                    <a:pt x="19416" y="6942"/>
                    <a:pt x="18372" y="7206"/>
                    <a:pt x="17228" y="7445"/>
                  </a:cubicBezTo>
                  <a:lnTo>
                    <a:pt x="9130" y="9168"/>
                  </a:lnTo>
                  <a:lnTo>
                    <a:pt x="6791" y="9671"/>
                  </a:lnTo>
                  <a:cubicBezTo>
                    <a:pt x="5999" y="9835"/>
                    <a:pt x="5181" y="10036"/>
                    <a:pt x="4364" y="10149"/>
                  </a:cubicBezTo>
                  <a:cubicBezTo>
                    <a:pt x="4148" y="10175"/>
                    <a:pt x="3927" y="10190"/>
                    <a:pt x="3706" y="10190"/>
                  </a:cubicBezTo>
                  <a:cubicBezTo>
                    <a:pt x="3080" y="10190"/>
                    <a:pt x="2451" y="10069"/>
                    <a:pt x="1912" y="9734"/>
                  </a:cubicBezTo>
                  <a:cubicBezTo>
                    <a:pt x="1183" y="9256"/>
                    <a:pt x="642" y="8527"/>
                    <a:pt x="428" y="7684"/>
                  </a:cubicBezTo>
                  <a:cubicBezTo>
                    <a:pt x="202" y="6842"/>
                    <a:pt x="302" y="5949"/>
                    <a:pt x="717" y="5169"/>
                  </a:cubicBezTo>
                  <a:cubicBezTo>
                    <a:pt x="1120" y="4427"/>
                    <a:pt x="1761" y="3836"/>
                    <a:pt x="2541" y="3497"/>
                  </a:cubicBezTo>
                  <a:cubicBezTo>
                    <a:pt x="2930" y="3346"/>
                    <a:pt x="3333" y="3233"/>
                    <a:pt x="3735" y="3157"/>
                  </a:cubicBezTo>
                  <a:lnTo>
                    <a:pt x="4942" y="2868"/>
                  </a:lnTo>
                  <a:lnTo>
                    <a:pt x="7269" y="2315"/>
                  </a:lnTo>
                  <a:lnTo>
                    <a:pt x="11569" y="1296"/>
                  </a:lnTo>
                  <a:cubicBezTo>
                    <a:pt x="12927" y="995"/>
                    <a:pt x="14160" y="605"/>
                    <a:pt x="15304" y="366"/>
                  </a:cubicBezTo>
                  <a:cubicBezTo>
                    <a:pt x="15857" y="253"/>
                    <a:pt x="16398" y="177"/>
                    <a:pt x="16964" y="139"/>
                  </a:cubicBezTo>
                  <a:cubicBezTo>
                    <a:pt x="17169" y="118"/>
                    <a:pt x="17376" y="108"/>
                    <a:pt x="17583" y="108"/>
                  </a:cubicBezTo>
                  <a:cubicBezTo>
                    <a:pt x="17872" y="108"/>
                    <a:pt x="18162" y="128"/>
                    <a:pt x="18448" y="165"/>
                  </a:cubicBezTo>
                  <a:cubicBezTo>
                    <a:pt x="19227" y="278"/>
                    <a:pt x="19982" y="580"/>
                    <a:pt x="20623" y="1045"/>
                  </a:cubicBezTo>
                  <a:cubicBezTo>
                    <a:pt x="21026" y="1359"/>
                    <a:pt x="21340" y="1749"/>
                    <a:pt x="21566" y="2202"/>
                  </a:cubicBezTo>
                  <a:cubicBezTo>
                    <a:pt x="21730" y="2504"/>
                    <a:pt x="21768" y="2680"/>
                    <a:pt x="21780" y="2680"/>
                  </a:cubicBezTo>
                  <a:cubicBezTo>
                    <a:pt x="21768" y="2642"/>
                    <a:pt x="21755" y="2592"/>
                    <a:pt x="21742" y="2554"/>
                  </a:cubicBezTo>
                  <a:cubicBezTo>
                    <a:pt x="21705" y="2428"/>
                    <a:pt x="21654" y="2302"/>
                    <a:pt x="21604" y="2189"/>
                  </a:cubicBezTo>
                  <a:cubicBezTo>
                    <a:pt x="21378" y="1724"/>
                    <a:pt x="21063" y="1321"/>
                    <a:pt x="20661" y="995"/>
                  </a:cubicBezTo>
                  <a:cubicBezTo>
                    <a:pt x="20020" y="504"/>
                    <a:pt x="19253" y="190"/>
                    <a:pt x="18448" y="77"/>
                  </a:cubicBezTo>
                  <a:cubicBezTo>
                    <a:pt x="18131" y="28"/>
                    <a:pt x="17804" y="0"/>
                    <a:pt x="17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"/>
            <p:cNvSpPr/>
            <p:nvPr/>
          </p:nvSpPr>
          <p:spPr>
            <a:xfrm>
              <a:off x="5904325" y="1623400"/>
              <a:ext cx="110375" cy="53725"/>
            </a:xfrm>
            <a:custGeom>
              <a:rect b="b" l="l" r="r" t="t"/>
              <a:pathLst>
                <a:path extrusionOk="0" h="2149" w="4415">
                  <a:moveTo>
                    <a:pt x="4371" y="1"/>
                  </a:moveTo>
                  <a:cubicBezTo>
                    <a:pt x="4287" y="1"/>
                    <a:pt x="4039" y="43"/>
                    <a:pt x="3685" y="134"/>
                  </a:cubicBezTo>
                  <a:cubicBezTo>
                    <a:pt x="2566" y="461"/>
                    <a:pt x="1497" y="976"/>
                    <a:pt x="554" y="1681"/>
                  </a:cubicBezTo>
                  <a:cubicBezTo>
                    <a:pt x="202" y="1945"/>
                    <a:pt x="0" y="2133"/>
                    <a:pt x="13" y="2146"/>
                  </a:cubicBezTo>
                  <a:cubicBezTo>
                    <a:pt x="14" y="2148"/>
                    <a:pt x="17" y="2148"/>
                    <a:pt x="20" y="2148"/>
                  </a:cubicBezTo>
                  <a:cubicBezTo>
                    <a:pt x="113" y="2148"/>
                    <a:pt x="962" y="1508"/>
                    <a:pt x="2138" y="926"/>
                  </a:cubicBezTo>
                  <a:cubicBezTo>
                    <a:pt x="3345" y="322"/>
                    <a:pt x="4414" y="58"/>
                    <a:pt x="4402" y="8"/>
                  </a:cubicBezTo>
                  <a:cubicBezTo>
                    <a:pt x="4402" y="3"/>
                    <a:pt x="4391" y="1"/>
                    <a:pt x="4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"/>
            <p:cNvSpPr/>
            <p:nvPr/>
          </p:nvSpPr>
          <p:spPr>
            <a:xfrm>
              <a:off x="6192575" y="1367875"/>
              <a:ext cx="8425" cy="5450"/>
            </a:xfrm>
            <a:custGeom>
              <a:rect b="b" l="l" r="r" t="t"/>
              <a:pathLst>
                <a:path extrusionOk="0" h="218" w="337">
                  <a:moveTo>
                    <a:pt x="181" y="1"/>
                  </a:moveTo>
                  <a:cubicBezTo>
                    <a:pt x="159" y="1"/>
                    <a:pt x="136" y="6"/>
                    <a:pt x="115" y="18"/>
                  </a:cubicBezTo>
                  <a:lnTo>
                    <a:pt x="102" y="31"/>
                  </a:lnTo>
                  <a:cubicBezTo>
                    <a:pt x="1" y="116"/>
                    <a:pt x="150" y="217"/>
                    <a:pt x="250" y="217"/>
                  </a:cubicBezTo>
                  <a:cubicBezTo>
                    <a:pt x="299" y="217"/>
                    <a:pt x="337" y="193"/>
                    <a:pt x="328" y="132"/>
                  </a:cubicBezTo>
                  <a:cubicBezTo>
                    <a:pt x="319" y="55"/>
                    <a:pt x="25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"/>
            <p:cNvSpPr/>
            <p:nvPr/>
          </p:nvSpPr>
          <p:spPr>
            <a:xfrm>
              <a:off x="6235050" y="1433400"/>
              <a:ext cx="9750" cy="6925"/>
            </a:xfrm>
            <a:custGeom>
              <a:rect b="b" l="l" r="r" t="t"/>
              <a:pathLst>
                <a:path extrusionOk="0" h="277" w="390">
                  <a:moveTo>
                    <a:pt x="189" y="0"/>
                  </a:moveTo>
                  <a:cubicBezTo>
                    <a:pt x="0" y="0"/>
                    <a:pt x="13" y="277"/>
                    <a:pt x="189" y="277"/>
                  </a:cubicBezTo>
                  <a:cubicBezTo>
                    <a:pt x="377" y="277"/>
                    <a:pt x="390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"/>
            <p:cNvSpPr/>
            <p:nvPr/>
          </p:nvSpPr>
          <p:spPr>
            <a:xfrm>
              <a:off x="5968200" y="1614150"/>
              <a:ext cx="10300" cy="7300"/>
            </a:xfrm>
            <a:custGeom>
              <a:rect b="b" l="l" r="r" t="t"/>
              <a:pathLst>
                <a:path extrusionOk="0" h="292" w="412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87" y="291"/>
                    <a:pt x="206" y="291"/>
                  </a:cubicBezTo>
                  <a:cubicBezTo>
                    <a:pt x="232" y="291"/>
                    <a:pt x="260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"/>
            <p:cNvSpPr/>
            <p:nvPr/>
          </p:nvSpPr>
          <p:spPr>
            <a:xfrm>
              <a:off x="5910925" y="1644650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"/>
            <p:cNvSpPr/>
            <p:nvPr/>
          </p:nvSpPr>
          <p:spPr>
            <a:xfrm>
              <a:off x="5926325" y="1336250"/>
              <a:ext cx="327275" cy="280450"/>
            </a:xfrm>
            <a:custGeom>
              <a:rect b="b" l="l" r="r" t="t"/>
              <a:pathLst>
                <a:path extrusionOk="0" h="11218" w="13091">
                  <a:moveTo>
                    <a:pt x="12802" y="1"/>
                  </a:moveTo>
                  <a:cubicBezTo>
                    <a:pt x="12806" y="1"/>
                    <a:pt x="12810" y="1"/>
                    <a:pt x="12814" y="1"/>
                  </a:cubicBezTo>
                  <a:lnTo>
                    <a:pt x="12814" y="1"/>
                  </a:lnTo>
                  <a:cubicBezTo>
                    <a:pt x="12814" y="1"/>
                    <a:pt x="12814" y="1"/>
                    <a:pt x="12814" y="1"/>
                  </a:cubicBezTo>
                  <a:close/>
                  <a:moveTo>
                    <a:pt x="12814" y="1"/>
                  </a:moveTo>
                  <a:lnTo>
                    <a:pt x="12814" y="1"/>
                  </a:lnTo>
                  <a:cubicBezTo>
                    <a:pt x="12110" y="39"/>
                    <a:pt x="11418" y="139"/>
                    <a:pt x="10727" y="290"/>
                  </a:cubicBezTo>
                  <a:cubicBezTo>
                    <a:pt x="10978" y="391"/>
                    <a:pt x="11230" y="516"/>
                    <a:pt x="11456" y="667"/>
                  </a:cubicBezTo>
                  <a:cubicBezTo>
                    <a:pt x="12475" y="340"/>
                    <a:pt x="13091" y="152"/>
                    <a:pt x="13066" y="51"/>
                  </a:cubicBezTo>
                  <a:cubicBezTo>
                    <a:pt x="13066" y="14"/>
                    <a:pt x="12970" y="1"/>
                    <a:pt x="12814" y="1"/>
                  </a:cubicBezTo>
                  <a:close/>
                  <a:moveTo>
                    <a:pt x="10488" y="328"/>
                  </a:moveTo>
                  <a:lnTo>
                    <a:pt x="10337" y="365"/>
                  </a:lnTo>
                  <a:cubicBezTo>
                    <a:pt x="9356" y="579"/>
                    <a:pt x="8388" y="868"/>
                    <a:pt x="7457" y="1233"/>
                  </a:cubicBezTo>
                  <a:cubicBezTo>
                    <a:pt x="6288" y="1673"/>
                    <a:pt x="5181" y="2264"/>
                    <a:pt x="4175" y="2994"/>
                  </a:cubicBezTo>
                  <a:cubicBezTo>
                    <a:pt x="3157" y="3723"/>
                    <a:pt x="2264" y="4628"/>
                    <a:pt x="1547" y="5659"/>
                  </a:cubicBezTo>
                  <a:cubicBezTo>
                    <a:pt x="956" y="6502"/>
                    <a:pt x="529" y="7445"/>
                    <a:pt x="252" y="8438"/>
                  </a:cubicBezTo>
                  <a:cubicBezTo>
                    <a:pt x="76" y="9105"/>
                    <a:pt x="1" y="9796"/>
                    <a:pt x="38" y="10476"/>
                  </a:cubicBezTo>
                  <a:cubicBezTo>
                    <a:pt x="76" y="10966"/>
                    <a:pt x="164" y="11217"/>
                    <a:pt x="214" y="11217"/>
                  </a:cubicBezTo>
                  <a:cubicBezTo>
                    <a:pt x="365" y="11217"/>
                    <a:pt x="290" y="10149"/>
                    <a:pt x="856" y="8614"/>
                  </a:cubicBezTo>
                  <a:cubicBezTo>
                    <a:pt x="1183" y="7734"/>
                    <a:pt x="1635" y="6892"/>
                    <a:pt x="2214" y="6137"/>
                  </a:cubicBezTo>
                  <a:cubicBezTo>
                    <a:pt x="2905" y="5207"/>
                    <a:pt x="3748" y="4377"/>
                    <a:pt x="4691" y="3698"/>
                  </a:cubicBezTo>
                  <a:cubicBezTo>
                    <a:pt x="6716" y="2252"/>
                    <a:pt x="8904" y="1485"/>
                    <a:pt x="10488" y="969"/>
                  </a:cubicBezTo>
                  <a:lnTo>
                    <a:pt x="11255" y="730"/>
                  </a:lnTo>
                  <a:cubicBezTo>
                    <a:pt x="11016" y="567"/>
                    <a:pt x="10752" y="441"/>
                    <a:pt x="10488" y="328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"/>
            <p:cNvSpPr/>
            <p:nvPr/>
          </p:nvSpPr>
          <p:spPr>
            <a:xfrm>
              <a:off x="6188525" y="1343175"/>
              <a:ext cx="24225" cy="11350"/>
            </a:xfrm>
            <a:custGeom>
              <a:rect b="b" l="l" r="r" t="t"/>
              <a:pathLst>
                <a:path extrusionOk="0" h="454" w="969">
                  <a:moveTo>
                    <a:pt x="239" y="0"/>
                  </a:moveTo>
                  <a:lnTo>
                    <a:pt x="239" y="13"/>
                  </a:lnTo>
                  <a:lnTo>
                    <a:pt x="0" y="51"/>
                  </a:lnTo>
                  <a:cubicBezTo>
                    <a:pt x="264" y="164"/>
                    <a:pt x="528" y="290"/>
                    <a:pt x="767" y="453"/>
                  </a:cubicBezTo>
                  <a:lnTo>
                    <a:pt x="968" y="390"/>
                  </a:lnTo>
                  <a:cubicBezTo>
                    <a:pt x="729" y="239"/>
                    <a:pt x="490" y="114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"/>
            <p:cNvSpPr/>
            <p:nvPr/>
          </p:nvSpPr>
          <p:spPr>
            <a:xfrm>
              <a:off x="5937650" y="1684900"/>
              <a:ext cx="48750" cy="56600"/>
            </a:xfrm>
            <a:custGeom>
              <a:rect b="b" l="l" r="r" t="t"/>
              <a:pathLst>
                <a:path extrusionOk="0" h="2264" w="1950">
                  <a:moveTo>
                    <a:pt x="302" y="0"/>
                  </a:moveTo>
                  <a:lnTo>
                    <a:pt x="290" y="13"/>
                  </a:lnTo>
                  <a:cubicBezTo>
                    <a:pt x="277" y="13"/>
                    <a:pt x="252" y="13"/>
                    <a:pt x="239" y="25"/>
                  </a:cubicBezTo>
                  <a:cubicBezTo>
                    <a:pt x="0" y="101"/>
                    <a:pt x="38" y="792"/>
                    <a:pt x="516" y="1459"/>
                  </a:cubicBezTo>
                  <a:cubicBezTo>
                    <a:pt x="893" y="1987"/>
                    <a:pt x="1371" y="2264"/>
                    <a:pt x="1635" y="2264"/>
                  </a:cubicBezTo>
                  <a:cubicBezTo>
                    <a:pt x="1685" y="2264"/>
                    <a:pt x="1748" y="2238"/>
                    <a:pt x="1786" y="2201"/>
                  </a:cubicBezTo>
                  <a:cubicBezTo>
                    <a:pt x="1949" y="2000"/>
                    <a:pt x="1635" y="1509"/>
                    <a:pt x="1245" y="943"/>
                  </a:cubicBezTo>
                  <a:cubicBezTo>
                    <a:pt x="881" y="428"/>
                    <a:pt x="528" y="0"/>
                    <a:pt x="302" y="0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"/>
            <p:cNvSpPr/>
            <p:nvPr/>
          </p:nvSpPr>
          <p:spPr>
            <a:xfrm>
              <a:off x="5963100" y="1849575"/>
              <a:ext cx="616525" cy="708575"/>
            </a:xfrm>
            <a:custGeom>
              <a:rect b="b" l="l" r="r" t="t"/>
              <a:pathLst>
                <a:path extrusionOk="0" h="28343" w="24661">
                  <a:moveTo>
                    <a:pt x="16142" y="1"/>
                  </a:moveTo>
                  <a:cubicBezTo>
                    <a:pt x="7130" y="1"/>
                    <a:pt x="1" y="3850"/>
                    <a:pt x="1" y="3850"/>
                  </a:cubicBezTo>
                  <a:cubicBezTo>
                    <a:pt x="152" y="7447"/>
                    <a:pt x="315" y="11081"/>
                    <a:pt x="1095" y="14589"/>
                  </a:cubicBezTo>
                  <a:cubicBezTo>
                    <a:pt x="1875" y="18110"/>
                    <a:pt x="3333" y="21543"/>
                    <a:pt x="5798" y="24184"/>
                  </a:cubicBezTo>
                  <a:cubicBezTo>
                    <a:pt x="8100" y="26651"/>
                    <a:pt x="11377" y="28342"/>
                    <a:pt x="14746" y="28342"/>
                  </a:cubicBezTo>
                  <a:cubicBezTo>
                    <a:pt x="14965" y="28342"/>
                    <a:pt x="15185" y="28335"/>
                    <a:pt x="15405" y="28321"/>
                  </a:cubicBezTo>
                  <a:cubicBezTo>
                    <a:pt x="18385" y="28107"/>
                    <a:pt x="21290" y="26472"/>
                    <a:pt x="22824" y="23894"/>
                  </a:cubicBezTo>
                  <a:cubicBezTo>
                    <a:pt x="24195" y="21581"/>
                    <a:pt x="24396" y="18776"/>
                    <a:pt x="24471" y="16085"/>
                  </a:cubicBezTo>
                  <a:cubicBezTo>
                    <a:pt x="24610" y="11081"/>
                    <a:pt x="24660" y="1247"/>
                    <a:pt x="23981" y="1059"/>
                  </a:cubicBezTo>
                  <a:cubicBezTo>
                    <a:pt x="21298" y="298"/>
                    <a:pt x="18647" y="1"/>
                    <a:pt x="1614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"/>
            <p:cNvSpPr/>
            <p:nvPr/>
          </p:nvSpPr>
          <p:spPr>
            <a:xfrm>
              <a:off x="5987325" y="2197950"/>
              <a:ext cx="260325" cy="346450"/>
            </a:xfrm>
            <a:custGeom>
              <a:rect b="b" l="l" r="r" t="t"/>
              <a:pathLst>
                <a:path extrusionOk="0" h="13858" w="10413">
                  <a:moveTo>
                    <a:pt x="0" y="0"/>
                  </a:moveTo>
                  <a:cubicBezTo>
                    <a:pt x="226" y="1409"/>
                    <a:pt x="591" y="2792"/>
                    <a:pt x="1082" y="4125"/>
                  </a:cubicBezTo>
                  <a:cubicBezTo>
                    <a:pt x="1874" y="6162"/>
                    <a:pt x="2892" y="8061"/>
                    <a:pt x="4389" y="9746"/>
                  </a:cubicBezTo>
                  <a:cubicBezTo>
                    <a:pt x="2188" y="7193"/>
                    <a:pt x="868" y="3949"/>
                    <a:pt x="138" y="654"/>
                  </a:cubicBezTo>
                  <a:cubicBezTo>
                    <a:pt x="88" y="440"/>
                    <a:pt x="38" y="214"/>
                    <a:pt x="0" y="0"/>
                  </a:cubicBezTo>
                  <a:close/>
                  <a:moveTo>
                    <a:pt x="6438" y="11732"/>
                  </a:moveTo>
                  <a:cubicBezTo>
                    <a:pt x="6539" y="11808"/>
                    <a:pt x="6652" y="11896"/>
                    <a:pt x="6765" y="11971"/>
                  </a:cubicBezTo>
                  <a:cubicBezTo>
                    <a:pt x="6652" y="11896"/>
                    <a:pt x="6552" y="11808"/>
                    <a:pt x="6438" y="11732"/>
                  </a:cubicBezTo>
                  <a:close/>
                  <a:moveTo>
                    <a:pt x="8803" y="13204"/>
                  </a:moveTo>
                  <a:cubicBezTo>
                    <a:pt x="9318" y="13480"/>
                    <a:pt x="9859" y="13694"/>
                    <a:pt x="10412" y="13858"/>
                  </a:cubicBezTo>
                  <a:cubicBezTo>
                    <a:pt x="9859" y="13681"/>
                    <a:pt x="9318" y="13455"/>
                    <a:pt x="8803" y="13204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"/>
            <p:cNvSpPr/>
            <p:nvPr/>
          </p:nvSpPr>
          <p:spPr>
            <a:xfrm>
              <a:off x="5975675" y="1980075"/>
              <a:ext cx="349625" cy="569675"/>
            </a:xfrm>
            <a:custGeom>
              <a:rect b="b" l="l" r="r" t="t"/>
              <a:pathLst>
                <a:path extrusionOk="0" h="22787" w="13985">
                  <a:moveTo>
                    <a:pt x="190" y="1"/>
                  </a:moveTo>
                  <a:cubicBezTo>
                    <a:pt x="193" y="13"/>
                    <a:pt x="197" y="26"/>
                    <a:pt x="201" y="38"/>
                  </a:cubicBezTo>
                  <a:lnTo>
                    <a:pt x="201" y="38"/>
                  </a:lnTo>
                  <a:lnTo>
                    <a:pt x="202" y="13"/>
                  </a:lnTo>
                  <a:lnTo>
                    <a:pt x="190" y="1"/>
                  </a:lnTo>
                  <a:close/>
                  <a:moveTo>
                    <a:pt x="201" y="38"/>
                  </a:moveTo>
                  <a:lnTo>
                    <a:pt x="39" y="3371"/>
                  </a:lnTo>
                  <a:cubicBezTo>
                    <a:pt x="1" y="5169"/>
                    <a:pt x="139" y="6955"/>
                    <a:pt x="441" y="8715"/>
                  </a:cubicBezTo>
                  <a:cubicBezTo>
                    <a:pt x="491" y="8942"/>
                    <a:pt x="529" y="9155"/>
                    <a:pt x="579" y="9369"/>
                  </a:cubicBezTo>
                  <a:cubicBezTo>
                    <a:pt x="1321" y="12676"/>
                    <a:pt x="2642" y="15908"/>
                    <a:pt x="4842" y="18473"/>
                  </a:cubicBezTo>
                  <a:cubicBezTo>
                    <a:pt x="5471" y="19177"/>
                    <a:pt x="6163" y="19844"/>
                    <a:pt x="6904" y="20435"/>
                  </a:cubicBezTo>
                  <a:cubicBezTo>
                    <a:pt x="7005" y="20523"/>
                    <a:pt x="7118" y="20611"/>
                    <a:pt x="7231" y="20686"/>
                  </a:cubicBezTo>
                  <a:cubicBezTo>
                    <a:pt x="7885" y="21139"/>
                    <a:pt x="8564" y="21541"/>
                    <a:pt x="9256" y="21919"/>
                  </a:cubicBezTo>
                  <a:cubicBezTo>
                    <a:pt x="9784" y="22170"/>
                    <a:pt x="10325" y="22384"/>
                    <a:pt x="10878" y="22573"/>
                  </a:cubicBezTo>
                  <a:cubicBezTo>
                    <a:pt x="11079" y="22635"/>
                    <a:pt x="11280" y="22686"/>
                    <a:pt x="11494" y="22749"/>
                  </a:cubicBezTo>
                  <a:lnTo>
                    <a:pt x="11545" y="22749"/>
                  </a:lnTo>
                  <a:cubicBezTo>
                    <a:pt x="11645" y="22774"/>
                    <a:pt x="11746" y="22786"/>
                    <a:pt x="11859" y="22786"/>
                  </a:cubicBezTo>
                  <a:cubicBezTo>
                    <a:pt x="12903" y="22786"/>
                    <a:pt x="13519" y="21403"/>
                    <a:pt x="13745" y="20246"/>
                  </a:cubicBezTo>
                  <a:cubicBezTo>
                    <a:pt x="13984" y="18951"/>
                    <a:pt x="13519" y="17593"/>
                    <a:pt x="12739" y="16537"/>
                  </a:cubicBezTo>
                  <a:cubicBezTo>
                    <a:pt x="11947" y="15480"/>
                    <a:pt x="10866" y="14688"/>
                    <a:pt x="9759" y="13984"/>
                  </a:cubicBezTo>
                  <a:cubicBezTo>
                    <a:pt x="8652" y="13267"/>
                    <a:pt x="7495" y="12626"/>
                    <a:pt x="6477" y="11796"/>
                  </a:cubicBezTo>
                  <a:cubicBezTo>
                    <a:pt x="4716" y="10362"/>
                    <a:pt x="3421" y="8439"/>
                    <a:pt x="2453" y="6389"/>
                  </a:cubicBezTo>
                  <a:cubicBezTo>
                    <a:pt x="1490" y="4351"/>
                    <a:pt x="851" y="2189"/>
                    <a:pt x="201" y="38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"/>
            <p:cNvSpPr/>
            <p:nvPr/>
          </p:nvSpPr>
          <p:spPr>
            <a:xfrm>
              <a:off x="6181350" y="2398825"/>
              <a:ext cx="10300" cy="7275"/>
            </a:xfrm>
            <a:custGeom>
              <a:rect b="b" l="l" r="r" t="t"/>
              <a:pathLst>
                <a:path extrusionOk="0" h="291" w="412">
                  <a:moveTo>
                    <a:pt x="206" y="0"/>
                  </a:moveTo>
                  <a:cubicBezTo>
                    <a:pt x="180" y="0"/>
                    <a:pt x="152" y="8"/>
                    <a:pt x="124" y="26"/>
                  </a:cubicBezTo>
                  <a:lnTo>
                    <a:pt x="124" y="38"/>
                  </a:lnTo>
                  <a:cubicBezTo>
                    <a:pt x="0" y="131"/>
                    <a:pt x="87" y="291"/>
                    <a:pt x="205" y="291"/>
                  </a:cubicBezTo>
                  <a:cubicBezTo>
                    <a:pt x="232" y="291"/>
                    <a:pt x="260" y="283"/>
                    <a:pt x="287" y="264"/>
                  </a:cubicBezTo>
                  <a:cubicBezTo>
                    <a:pt x="412" y="171"/>
                    <a:pt x="330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"/>
            <p:cNvSpPr/>
            <p:nvPr/>
          </p:nvSpPr>
          <p:spPr>
            <a:xfrm>
              <a:off x="6290650" y="2394875"/>
              <a:ext cx="8325" cy="5175"/>
            </a:xfrm>
            <a:custGeom>
              <a:rect b="b" l="l" r="r" t="t"/>
              <a:pathLst>
                <a:path extrusionOk="0" h="207" w="333">
                  <a:moveTo>
                    <a:pt x="187" y="0"/>
                  </a:moveTo>
                  <a:cubicBezTo>
                    <a:pt x="163" y="0"/>
                    <a:pt x="139" y="7"/>
                    <a:pt x="115" y="20"/>
                  </a:cubicBezTo>
                  <a:lnTo>
                    <a:pt x="102" y="20"/>
                  </a:lnTo>
                  <a:cubicBezTo>
                    <a:pt x="1" y="105"/>
                    <a:pt x="144" y="206"/>
                    <a:pt x="245" y="206"/>
                  </a:cubicBezTo>
                  <a:cubicBezTo>
                    <a:pt x="294" y="206"/>
                    <a:pt x="333" y="182"/>
                    <a:pt x="329" y="121"/>
                  </a:cubicBezTo>
                  <a:cubicBezTo>
                    <a:pt x="310" y="47"/>
                    <a:pt x="252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"/>
            <p:cNvSpPr/>
            <p:nvPr/>
          </p:nvSpPr>
          <p:spPr>
            <a:xfrm>
              <a:off x="6408950" y="2282200"/>
              <a:ext cx="10300" cy="7275"/>
            </a:xfrm>
            <a:custGeom>
              <a:rect b="b" l="l" r="r" t="t"/>
              <a:pathLst>
                <a:path extrusionOk="0" h="291" w="412">
                  <a:moveTo>
                    <a:pt x="214" y="0"/>
                  </a:moveTo>
                  <a:cubicBezTo>
                    <a:pt x="189" y="0"/>
                    <a:pt x="163" y="8"/>
                    <a:pt x="136" y="25"/>
                  </a:cubicBezTo>
                  <a:lnTo>
                    <a:pt x="124" y="38"/>
                  </a:lnTo>
                  <a:cubicBezTo>
                    <a:pt x="0" y="131"/>
                    <a:pt x="96" y="290"/>
                    <a:pt x="210" y="290"/>
                  </a:cubicBezTo>
                  <a:cubicBezTo>
                    <a:pt x="236" y="290"/>
                    <a:pt x="262" y="283"/>
                    <a:pt x="287" y="264"/>
                  </a:cubicBezTo>
                  <a:cubicBezTo>
                    <a:pt x="412" y="171"/>
                    <a:pt x="331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"/>
            <p:cNvSpPr/>
            <p:nvPr/>
          </p:nvSpPr>
          <p:spPr>
            <a:xfrm>
              <a:off x="6352625" y="2005225"/>
              <a:ext cx="9750" cy="7275"/>
            </a:xfrm>
            <a:custGeom>
              <a:rect b="b" l="l" r="r" t="t"/>
              <a:pathLst>
                <a:path extrusionOk="0" h="291" w="390">
                  <a:moveTo>
                    <a:pt x="189" y="1"/>
                  </a:moveTo>
                  <a:cubicBezTo>
                    <a:pt x="0" y="13"/>
                    <a:pt x="13" y="290"/>
                    <a:pt x="201" y="290"/>
                  </a:cubicBezTo>
                  <a:cubicBezTo>
                    <a:pt x="377" y="290"/>
                    <a:pt x="390" y="13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"/>
            <p:cNvSpPr/>
            <p:nvPr/>
          </p:nvSpPr>
          <p:spPr>
            <a:xfrm>
              <a:off x="6466150" y="2050375"/>
              <a:ext cx="8575" cy="5375"/>
            </a:xfrm>
            <a:custGeom>
              <a:rect b="b" l="l" r="r" t="t"/>
              <a:pathLst>
                <a:path extrusionOk="0" h="215" w="343">
                  <a:moveTo>
                    <a:pt x="189" y="0"/>
                  </a:moveTo>
                  <a:cubicBezTo>
                    <a:pt x="168" y="0"/>
                    <a:pt x="146" y="6"/>
                    <a:pt x="124" y="18"/>
                  </a:cubicBezTo>
                  <a:lnTo>
                    <a:pt x="112" y="31"/>
                  </a:lnTo>
                  <a:cubicBezTo>
                    <a:pt x="0" y="108"/>
                    <a:pt x="152" y="214"/>
                    <a:pt x="256" y="214"/>
                  </a:cubicBezTo>
                  <a:cubicBezTo>
                    <a:pt x="304" y="214"/>
                    <a:pt x="342" y="191"/>
                    <a:pt x="338" y="131"/>
                  </a:cubicBezTo>
                  <a:cubicBezTo>
                    <a:pt x="319" y="55"/>
                    <a:pt x="257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"/>
            <p:cNvSpPr/>
            <p:nvPr/>
          </p:nvSpPr>
          <p:spPr>
            <a:xfrm>
              <a:off x="6057850" y="2366750"/>
              <a:ext cx="10300" cy="7125"/>
            </a:xfrm>
            <a:custGeom>
              <a:rect b="b" l="l" r="r" t="t"/>
              <a:pathLst>
                <a:path extrusionOk="0" h="285" w="412">
                  <a:moveTo>
                    <a:pt x="212" y="1"/>
                  </a:moveTo>
                  <a:cubicBezTo>
                    <a:pt x="187" y="1"/>
                    <a:pt x="161" y="8"/>
                    <a:pt x="134" y="26"/>
                  </a:cubicBezTo>
                  <a:lnTo>
                    <a:pt x="122" y="39"/>
                  </a:lnTo>
                  <a:cubicBezTo>
                    <a:pt x="1" y="129"/>
                    <a:pt x="90" y="284"/>
                    <a:pt x="207" y="284"/>
                  </a:cubicBezTo>
                  <a:cubicBezTo>
                    <a:pt x="237" y="284"/>
                    <a:pt x="268" y="275"/>
                    <a:pt x="298" y="252"/>
                  </a:cubicBezTo>
                  <a:cubicBezTo>
                    <a:pt x="412" y="169"/>
                    <a:pt x="329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"/>
            <p:cNvSpPr/>
            <p:nvPr/>
          </p:nvSpPr>
          <p:spPr>
            <a:xfrm>
              <a:off x="6039875" y="2274325"/>
              <a:ext cx="10300" cy="7300"/>
            </a:xfrm>
            <a:custGeom>
              <a:rect b="b" l="l" r="r" t="t"/>
              <a:pathLst>
                <a:path extrusionOk="0" h="292" w="412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96" y="291"/>
                    <a:pt x="210" y="291"/>
                  </a:cubicBezTo>
                  <a:cubicBezTo>
                    <a:pt x="236" y="291"/>
                    <a:pt x="262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"/>
            <p:cNvSpPr/>
            <p:nvPr/>
          </p:nvSpPr>
          <p:spPr>
            <a:xfrm>
              <a:off x="6030375" y="2191350"/>
              <a:ext cx="9775" cy="7250"/>
            </a:xfrm>
            <a:custGeom>
              <a:rect b="b" l="l" r="r" t="t"/>
              <a:pathLst>
                <a:path extrusionOk="0" h="290" w="391">
                  <a:moveTo>
                    <a:pt x="190" y="0"/>
                  </a:moveTo>
                  <a:cubicBezTo>
                    <a:pt x="1" y="13"/>
                    <a:pt x="13" y="289"/>
                    <a:pt x="190" y="289"/>
                  </a:cubicBezTo>
                  <a:cubicBezTo>
                    <a:pt x="378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"/>
            <p:cNvSpPr/>
            <p:nvPr/>
          </p:nvSpPr>
          <p:spPr>
            <a:xfrm>
              <a:off x="6025350" y="2102200"/>
              <a:ext cx="6350" cy="6700"/>
            </a:xfrm>
            <a:custGeom>
              <a:rect b="b" l="l" r="r" t="t"/>
              <a:pathLst>
                <a:path extrusionOk="0" h="268" w="254">
                  <a:moveTo>
                    <a:pt x="137" y="1"/>
                  </a:moveTo>
                  <a:cubicBezTo>
                    <a:pt x="123" y="1"/>
                    <a:pt x="107" y="7"/>
                    <a:pt x="89" y="20"/>
                  </a:cubicBezTo>
                  <a:lnTo>
                    <a:pt x="76" y="20"/>
                  </a:lnTo>
                  <a:cubicBezTo>
                    <a:pt x="1" y="95"/>
                    <a:pt x="13" y="209"/>
                    <a:pt x="101" y="259"/>
                  </a:cubicBezTo>
                  <a:cubicBezTo>
                    <a:pt x="116" y="265"/>
                    <a:pt x="129" y="268"/>
                    <a:pt x="140" y="268"/>
                  </a:cubicBezTo>
                  <a:cubicBezTo>
                    <a:pt x="254" y="268"/>
                    <a:pt x="235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"/>
            <p:cNvSpPr/>
            <p:nvPr/>
          </p:nvSpPr>
          <p:spPr>
            <a:xfrm>
              <a:off x="6531875" y="2028500"/>
              <a:ext cx="10350" cy="7275"/>
            </a:xfrm>
            <a:custGeom>
              <a:rect b="b" l="l" r="r" t="t"/>
              <a:pathLst>
                <a:path extrusionOk="0" h="291" w="414">
                  <a:moveTo>
                    <a:pt x="218" y="0"/>
                  </a:moveTo>
                  <a:cubicBezTo>
                    <a:pt x="192" y="0"/>
                    <a:pt x="165" y="8"/>
                    <a:pt x="136" y="26"/>
                  </a:cubicBezTo>
                  <a:lnTo>
                    <a:pt x="123" y="38"/>
                  </a:lnTo>
                  <a:cubicBezTo>
                    <a:pt x="0" y="131"/>
                    <a:pt x="95" y="291"/>
                    <a:pt x="217" y="291"/>
                  </a:cubicBezTo>
                  <a:cubicBezTo>
                    <a:pt x="244" y="291"/>
                    <a:pt x="272" y="283"/>
                    <a:pt x="300" y="264"/>
                  </a:cubicBezTo>
                  <a:cubicBezTo>
                    <a:pt x="414" y="171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"/>
            <p:cNvSpPr/>
            <p:nvPr/>
          </p:nvSpPr>
          <p:spPr>
            <a:xfrm>
              <a:off x="6425550" y="238687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189" y="1"/>
                  </a:moveTo>
                  <a:cubicBezTo>
                    <a:pt x="0" y="1"/>
                    <a:pt x="13" y="277"/>
                    <a:pt x="189" y="277"/>
                  </a:cubicBezTo>
                  <a:cubicBezTo>
                    <a:pt x="365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"/>
            <p:cNvSpPr/>
            <p:nvPr/>
          </p:nvSpPr>
          <p:spPr>
            <a:xfrm>
              <a:off x="6439475" y="2474100"/>
              <a:ext cx="8525" cy="5325"/>
            </a:xfrm>
            <a:custGeom>
              <a:rect b="b" l="l" r="r" t="t"/>
              <a:pathLst>
                <a:path extrusionOk="0" h="213" w="341">
                  <a:moveTo>
                    <a:pt x="194" y="0"/>
                  </a:moveTo>
                  <a:cubicBezTo>
                    <a:pt x="171" y="0"/>
                    <a:pt x="146" y="6"/>
                    <a:pt x="122" y="20"/>
                  </a:cubicBezTo>
                  <a:lnTo>
                    <a:pt x="110" y="33"/>
                  </a:lnTo>
                  <a:cubicBezTo>
                    <a:pt x="0" y="108"/>
                    <a:pt x="145" y="212"/>
                    <a:pt x="248" y="212"/>
                  </a:cubicBezTo>
                  <a:cubicBezTo>
                    <a:pt x="299" y="212"/>
                    <a:pt x="340" y="187"/>
                    <a:pt x="336" y="121"/>
                  </a:cubicBezTo>
                  <a:cubicBezTo>
                    <a:pt x="318" y="47"/>
                    <a:pt x="259" y="0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"/>
            <p:cNvSpPr/>
            <p:nvPr/>
          </p:nvSpPr>
          <p:spPr>
            <a:xfrm>
              <a:off x="5991100" y="1941100"/>
              <a:ext cx="504900" cy="54100"/>
            </a:xfrm>
            <a:custGeom>
              <a:rect b="b" l="l" r="r" t="t"/>
              <a:pathLst>
                <a:path extrusionOk="0" h="2164" w="20196">
                  <a:moveTo>
                    <a:pt x="20032" y="1"/>
                  </a:moveTo>
                  <a:cubicBezTo>
                    <a:pt x="19453" y="1"/>
                    <a:pt x="16875" y="667"/>
                    <a:pt x="13392" y="1032"/>
                  </a:cubicBezTo>
                  <a:cubicBezTo>
                    <a:pt x="13405" y="1233"/>
                    <a:pt x="13417" y="1434"/>
                    <a:pt x="13430" y="1623"/>
                  </a:cubicBezTo>
                  <a:cubicBezTo>
                    <a:pt x="13430" y="1711"/>
                    <a:pt x="13430" y="1786"/>
                    <a:pt x="13443" y="1862"/>
                  </a:cubicBezTo>
                  <a:cubicBezTo>
                    <a:pt x="13681" y="1836"/>
                    <a:pt x="13908" y="1799"/>
                    <a:pt x="14147" y="1774"/>
                  </a:cubicBezTo>
                  <a:cubicBezTo>
                    <a:pt x="15216" y="1598"/>
                    <a:pt x="16284" y="1371"/>
                    <a:pt x="17341" y="1095"/>
                  </a:cubicBezTo>
                  <a:cubicBezTo>
                    <a:pt x="19139" y="604"/>
                    <a:pt x="20195" y="139"/>
                    <a:pt x="20157" y="38"/>
                  </a:cubicBezTo>
                  <a:cubicBezTo>
                    <a:pt x="20157" y="13"/>
                    <a:pt x="20107" y="1"/>
                    <a:pt x="20032" y="1"/>
                  </a:cubicBezTo>
                  <a:close/>
                  <a:moveTo>
                    <a:pt x="226" y="667"/>
                  </a:moveTo>
                  <a:cubicBezTo>
                    <a:pt x="101" y="667"/>
                    <a:pt x="38" y="692"/>
                    <a:pt x="38" y="717"/>
                  </a:cubicBezTo>
                  <a:cubicBezTo>
                    <a:pt x="0" y="831"/>
                    <a:pt x="1094" y="1220"/>
                    <a:pt x="2917" y="1585"/>
                  </a:cubicBezTo>
                  <a:cubicBezTo>
                    <a:pt x="3986" y="1799"/>
                    <a:pt x="5068" y="1950"/>
                    <a:pt x="6149" y="2038"/>
                  </a:cubicBezTo>
                  <a:cubicBezTo>
                    <a:pt x="7067" y="2113"/>
                    <a:pt x="8060" y="2163"/>
                    <a:pt x="9104" y="2163"/>
                  </a:cubicBezTo>
                  <a:cubicBezTo>
                    <a:pt x="9444" y="2163"/>
                    <a:pt x="9796" y="2163"/>
                    <a:pt x="10160" y="2151"/>
                  </a:cubicBezTo>
                  <a:cubicBezTo>
                    <a:pt x="11255" y="2113"/>
                    <a:pt x="12298" y="2013"/>
                    <a:pt x="13279" y="1887"/>
                  </a:cubicBezTo>
                  <a:cubicBezTo>
                    <a:pt x="13279" y="1811"/>
                    <a:pt x="13266" y="1723"/>
                    <a:pt x="13266" y="1635"/>
                  </a:cubicBezTo>
                  <a:cubicBezTo>
                    <a:pt x="13254" y="1447"/>
                    <a:pt x="13241" y="1258"/>
                    <a:pt x="13216" y="1057"/>
                  </a:cubicBezTo>
                  <a:cubicBezTo>
                    <a:pt x="12248" y="1157"/>
                    <a:pt x="11217" y="1233"/>
                    <a:pt x="10123" y="1271"/>
                  </a:cubicBezTo>
                  <a:cubicBezTo>
                    <a:pt x="9607" y="1283"/>
                    <a:pt x="9079" y="1296"/>
                    <a:pt x="8576" y="1296"/>
                  </a:cubicBezTo>
                  <a:cubicBezTo>
                    <a:pt x="6765" y="1283"/>
                    <a:pt x="4942" y="1183"/>
                    <a:pt x="3131" y="981"/>
                  </a:cubicBezTo>
                  <a:cubicBezTo>
                    <a:pt x="1672" y="818"/>
                    <a:pt x="641" y="667"/>
                    <a:pt x="226" y="667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"/>
            <p:cNvSpPr/>
            <p:nvPr/>
          </p:nvSpPr>
          <p:spPr>
            <a:xfrm>
              <a:off x="6036350" y="1959325"/>
              <a:ext cx="138050" cy="550175"/>
            </a:xfrm>
            <a:custGeom>
              <a:rect b="b" l="l" r="r" t="t"/>
              <a:pathLst>
                <a:path extrusionOk="0" h="22007" w="5522">
                  <a:moveTo>
                    <a:pt x="13" y="1"/>
                  </a:moveTo>
                  <a:cubicBezTo>
                    <a:pt x="1" y="89"/>
                    <a:pt x="1" y="164"/>
                    <a:pt x="13" y="240"/>
                  </a:cubicBezTo>
                  <a:cubicBezTo>
                    <a:pt x="13" y="416"/>
                    <a:pt x="26" y="630"/>
                    <a:pt x="26" y="919"/>
                  </a:cubicBezTo>
                  <a:cubicBezTo>
                    <a:pt x="51" y="1497"/>
                    <a:pt x="89" y="2340"/>
                    <a:pt x="177" y="3384"/>
                  </a:cubicBezTo>
                  <a:cubicBezTo>
                    <a:pt x="391" y="6112"/>
                    <a:pt x="768" y="8816"/>
                    <a:pt x="1296" y="11482"/>
                  </a:cubicBezTo>
                  <a:cubicBezTo>
                    <a:pt x="1610" y="13054"/>
                    <a:pt x="1950" y="14537"/>
                    <a:pt x="2315" y="15870"/>
                  </a:cubicBezTo>
                  <a:cubicBezTo>
                    <a:pt x="2491" y="16537"/>
                    <a:pt x="2667" y="17165"/>
                    <a:pt x="2843" y="17756"/>
                  </a:cubicBezTo>
                  <a:cubicBezTo>
                    <a:pt x="2994" y="18310"/>
                    <a:pt x="3182" y="18850"/>
                    <a:pt x="3409" y="19379"/>
                  </a:cubicBezTo>
                  <a:cubicBezTo>
                    <a:pt x="3761" y="20133"/>
                    <a:pt x="4251" y="20825"/>
                    <a:pt x="4842" y="21403"/>
                  </a:cubicBezTo>
                  <a:cubicBezTo>
                    <a:pt x="5043" y="21604"/>
                    <a:pt x="5219" y="21768"/>
                    <a:pt x="5333" y="21868"/>
                  </a:cubicBezTo>
                  <a:cubicBezTo>
                    <a:pt x="5395" y="21919"/>
                    <a:pt x="5458" y="21969"/>
                    <a:pt x="5521" y="22007"/>
                  </a:cubicBezTo>
                  <a:cubicBezTo>
                    <a:pt x="5471" y="21944"/>
                    <a:pt x="5421" y="21894"/>
                    <a:pt x="5358" y="21831"/>
                  </a:cubicBezTo>
                  <a:cubicBezTo>
                    <a:pt x="5245" y="21730"/>
                    <a:pt x="5081" y="21567"/>
                    <a:pt x="4880" y="21353"/>
                  </a:cubicBezTo>
                  <a:cubicBezTo>
                    <a:pt x="4314" y="20762"/>
                    <a:pt x="3849" y="20083"/>
                    <a:pt x="3522" y="19328"/>
                  </a:cubicBezTo>
                  <a:cubicBezTo>
                    <a:pt x="3295" y="18800"/>
                    <a:pt x="3119" y="18272"/>
                    <a:pt x="2981" y="17719"/>
                  </a:cubicBezTo>
                  <a:cubicBezTo>
                    <a:pt x="2805" y="17128"/>
                    <a:pt x="2642" y="16499"/>
                    <a:pt x="2465" y="15833"/>
                  </a:cubicBezTo>
                  <a:cubicBezTo>
                    <a:pt x="2113" y="14487"/>
                    <a:pt x="1774" y="13016"/>
                    <a:pt x="1459" y="11457"/>
                  </a:cubicBezTo>
                  <a:cubicBezTo>
                    <a:pt x="931" y="8778"/>
                    <a:pt x="542" y="6087"/>
                    <a:pt x="290" y="3371"/>
                  </a:cubicBezTo>
                  <a:cubicBezTo>
                    <a:pt x="189" y="2340"/>
                    <a:pt x="127" y="1497"/>
                    <a:pt x="89" y="906"/>
                  </a:cubicBezTo>
                  <a:cubicBezTo>
                    <a:pt x="64" y="630"/>
                    <a:pt x="51" y="403"/>
                    <a:pt x="39" y="240"/>
                  </a:cubicBezTo>
                  <a:cubicBezTo>
                    <a:pt x="39" y="164"/>
                    <a:pt x="26" y="76"/>
                    <a:pt x="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"/>
            <p:cNvSpPr/>
            <p:nvPr/>
          </p:nvSpPr>
          <p:spPr>
            <a:xfrm>
              <a:off x="6370525" y="2239450"/>
              <a:ext cx="39025" cy="302125"/>
            </a:xfrm>
            <a:custGeom>
              <a:rect b="b" l="l" r="r" t="t"/>
              <a:pathLst>
                <a:path extrusionOk="0" h="12085" w="1561">
                  <a:moveTo>
                    <a:pt x="51" y="0"/>
                  </a:moveTo>
                  <a:cubicBezTo>
                    <a:pt x="1" y="0"/>
                    <a:pt x="290" y="2716"/>
                    <a:pt x="692" y="6048"/>
                  </a:cubicBezTo>
                  <a:cubicBezTo>
                    <a:pt x="1095" y="9393"/>
                    <a:pt x="1460" y="12084"/>
                    <a:pt x="1510" y="12084"/>
                  </a:cubicBezTo>
                  <a:cubicBezTo>
                    <a:pt x="1560" y="12072"/>
                    <a:pt x="1271" y="9368"/>
                    <a:pt x="869" y="6023"/>
                  </a:cubicBezTo>
                  <a:cubicBezTo>
                    <a:pt x="466" y="2691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"/>
            <p:cNvSpPr/>
            <p:nvPr/>
          </p:nvSpPr>
          <p:spPr>
            <a:xfrm>
              <a:off x="6244150" y="1859050"/>
              <a:ext cx="83975" cy="189600"/>
            </a:xfrm>
            <a:custGeom>
              <a:rect b="b" l="l" r="r" t="t"/>
              <a:pathLst>
                <a:path extrusionOk="0" h="7584" w="3359">
                  <a:moveTo>
                    <a:pt x="1" y="1"/>
                  </a:moveTo>
                  <a:lnTo>
                    <a:pt x="1" y="1"/>
                  </a:lnTo>
                  <a:cubicBezTo>
                    <a:pt x="51" y="101"/>
                    <a:pt x="114" y="189"/>
                    <a:pt x="189" y="277"/>
                  </a:cubicBezTo>
                  <a:cubicBezTo>
                    <a:pt x="315" y="453"/>
                    <a:pt x="516" y="705"/>
                    <a:pt x="755" y="1019"/>
                  </a:cubicBezTo>
                  <a:cubicBezTo>
                    <a:pt x="1246" y="1635"/>
                    <a:pt x="1925" y="2490"/>
                    <a:pt x="2679" y="3421"/>
                  </a:cubicBezTo>
                  <a:lnTo>
                    <a:pt x="2968" y="3760"/>
                  </a:lnTo>
                  <a:cubicBezTo>
                    <a:pt x="2981" y="3798"/>
                    <a:pt x="3019" y="3823"/>
                    <a:pt x="3019" y="3836"/>
                  </a:cubicBezTo>
                  <a:lnTo>
                    <a:pt x="3031" y="3861"/>
                  </a:lnTo>
                  <a:lnTo>
                    <a:pt x="3044" y="3911"/>
                  </a:lnTo>
                  <a:cubicBezTo>
                    <a:pt x="3056" y="3974"/>
                    <a:pt x="3056" y="4050"/>
                    <a:pt x="3069" y="4113"/>
                  </a:cubicBezTo>
                  <a:cubicBezTo>
                    <a:pt x="3107" y="4402"/>
                    <a:pt x="3119" y="4666"/>
                    <a:pt x="3144" y="4930"/>
                  </a:cubicBezTo>
                  <a:cubicBezTo>
                    <a:pt x="3170" y="5433"/>
                    <a:pt x="3195" y="5898"/>
                    <a:pt x="3220" y="6313"/>
                  </a:cubicBezTo>
                  <a:cubicBezTo>
                    <a:pt x="3270" y="7093"/>
                    <a:pt x="3308" y="7583"/>
                    <a:pt x="3333" y="7583"/>
                  </a:cubicBezTo>
                  <a:cubicBezTo>
                    <a:pt x="3358" y="7470"/>
                    <a:pt x="3358" y="7344"/>
                    <a:pt x="3358" y="7231"/>
                  </a:cubicBezTo>
                  <a:cubicBezTo>
                    <a:pt x="3358" y="7017"/>
                    <a:pt x="3358" y="6703"/>
                    <a:pt x="3358" y="6301"/>
                  </a:cubicBezTo>
                  <a:cubicBezTo>
                    <a:pt x="3346" y="5911"/>
                    <a:pt x="3333" y="5445"/>
                    <a:pt x="3308" y="4917"/>
                  </a:cubicBezTo>
                  <a:cubicBezTo>
                    <a:pt x="3295" y="4653"/>
                    <a:pt x="3283" y="4389"/>
                    <a:pt x="3245" y="4100"/>
                  </a:cubicBezTo>
                  <a:cubicBezTo>
                    <a:pt x="3245" y="4024"/>
                    <a:pt x="3232" y="3949"/>
                    <a:pt x="3220" y="3886"/>
                  </a:cubicBezTo>
                  <a:lnTo>
                    <a:pt x="3207" y="3823"/>
                  </a:lnTo>
                  <a:cubicBezTo>
                    <a:pt x="3195" y="3798"/>
                    <a:pt x="3195" y="3773"/>
                    <a:pt x="3182" y="3748"/>
                  </a:cubicBezTo>
                  <a:cubicBezTo>
                    <a:pt x="3170" y="3723"/>
                    <a:pt x="3157" y="3710"/>
                    <a:pt x="3144" y="3698"/>
                  </a:cubicBezTo>
                  <a:lnTo>
                    <a:pt x="3107" y="3647"/>
                  </a:lnTo>
                  <a:lnTo>
                    <a:pt x="2818" y="3308"/>
                  </a:lnTo>
                  <a:cubicBezTo>
                    <a:pt x="2063" y="2377"/>
                    <a:pt x="1371" y="1535"/>
                    <a:pt x="856" y="944"/>
                  </a:cubicBezTo>
                  <a:cubicBezTo>
                    <a:pt x="604" y="642"/>
                    <a:pt x="391" y="403"/>
                    <a:pt x="240" y="239"/>
                  </a:cubicBezTo>
                  <a:cubicBezTo>
                    <a:pt x="101" y="76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"/>
            <p:cNvSpPr/>
            <p:nvPr/>
          </p:nvSpPr>
          <p:spPr>
            <a:xfrm>
              <a:off x="6104575" y="2367275"/>
              <a:ext cx="274775" cy="16525"/>
            </a:xfrm>
            <a:custGeom>
              <a:rect b="b" l="l" r="r" t="t"/>
              <a:pathLst>
                <a:path extrusionOk="0" h="661" w="10991">
                  <a:moveTo>
                    <a:pt x="10878" y="0"/>
                  </a:moveTo>
                  <a:cubicBezTo>
                    <a:pt x="10773" y="0"/>
                    <a:pt x="10665" y="12"/>
                    <a:pt x="10563" y="30"/>
                  </a:cubicBezTo>
                  <a:lnTo>
                    <a:pt x="9381" y="131"/>
                  </a:lnTo>
                  <a:cubicBezTo>
                    <a:pt x="8388" y="219"/>
                    <a:pt x="7030" y="332"/>
                    <a:pt x="5508" y="407"/>
                  </a:cubicBezTo>
                  <a:cubicBezTo>
                    <a:pt x="3987" y="495"/>
                    <a:pt x="2616" y="521"/>
                    <a:pt x="1623" y="521"/>
                  </a:cubicBezTo>
                  <a:lnTo>
                    <a:pt x="441" y="533"/>
                  </a:lnTo>
                  <a:cubicBezTo>
                    <a:pt x="290" y="533"/>
                    <a:pt x="151" y="533"/>
                    <a:pt x="1" y="558"/>
                  </a:cubicBezTo>
                  <a:cubicBezTo>
                    <a:pt x="151" y="596"/>
                    <a:pt x="290" y="609"/>
                    <a:pt x="441" y="609"/>
                  </a:cubicBezTo>
                  <a:cubicBezTo>
                    <a:pt x="717" y="621"/>
                    <a:pt x="1120" y="646"/>
                    <a:pt x="1623" y="646"/>
                  </a:cubicBezTo>
                  <a:cubicBezTo>
                    <a:pt x="1969" y="655"/>
                    <a:pt x="2361" y="661"/>
                    <a:pt x="2789" y="661"/>
                  </a:cubicBezTo>
                  <a:cubicBezTo>
                    <a:pt x="3589" y="661"/>
                    <a:pt x="4517" y="641"/>
                    <a:pt x="5508" y="583"/>
                  </a:cubicBezTo>
                  <a:cubicBezTo>
                    <a:pt x="7042" y="508"/>
                    <a:pt x="8413" y="382"/>
                    <a:pt x="9394" y="256"/>
                  </a:cubicBezTo>
                  <a:cubicBezTo>
                    <a:pt x="9897" y="194"/>
                    <a:pt x="10287" y="143"/>
                    <a:pt x="10563" y="93"/>
                  </a:cubicBezTo>
                  <a:cubicBezTo>
                    <a:pt x="10714" y="80"/>
                    <a:pt x="10853" y="43"/>
                    <a:pt x="10991" y="5"/>
                  </a:cubicBezTo>
                  <a:cubicBezTo>
                    <a:pt x="10954" y="2"/>
                    <a:pt x="10916" y="0"/>
                    <a:pt x="108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"/>
            <p:cNvSpPr/>
            <p:nvPr/>
          </p:nvSpPr>
          <p:spPr>
            <a:xfrm>
              <a:off x="6404175" y="2039750"/>
              <a:ext cx="171975" cy="53125"/>
            </a:xfrm>
            <a:custGeom>
              <a:rect b="b" l="l" r="r" t="t"/>
              <a:pathLst>
                <a:path extrusionOk="0" h="2125" w="6879">
                  <a:moveTo>
                    <a:pt x="6873" y="1"/>
                  </a:moveTo>
                  <a:cubicBezTo>
                    <a:pt x="6823" y="1"/>
                    <a:pt x="6478" y="182"/>
                    <a:pt x="5911" y="431"/>
                  </a:cubicBezTo>
                  <a:cubicBezTo>
                    <a:pt x="5131" y="770"/>
                    <a:pt x="4339" y="1059"/>
                    <a:pt x="3521" y="1286"/>
                  </a:cubicBezTo>
                  <a:cubicBezTo>
                    <a:pt x="2566" y="1575"/>
                    <a:pt x="1685" y="1764"/>
                    <a:pt x="1044" y="1889"/>
                  </a:cubicBezTo>
                  <a:cubicBezTo>
                    <a:pt x="403" y="2028"/>
                    <a:pt x="0" y="2090"/>
                    <a:pt x="0" y="2116"/>
                  </a:cubicBezTo>
                  <a:cubicBezTo>
                    <a:pt x="3" y="2122"/>
                    <a:pt x="28" y="2125"/>
                    <a:pt x="73" y="2125"/>
                  </a:cubicBezTo>
                  <a:cubicBezTo>
                    <a:pt x="217" y="2125"/>
                    <a:pt x="570" y="2092"/>
                    <a:pt x="1069" y="2015"/>
                  </a:cubicBezTo>
                  <a:cubicBezTo>
                    <a:pt x="1912" y="1889"/>
                    <a:pt x="2742" y="1701"/>
                    <a:pt x="3572" y="1462"/>
                  </a:cubicBezTo>
                  <a:cubicBezTo>
                    <a:pt x="4389" y="1223"/>
                    <a:pt x="5194" y="921"/>
                    <a:pt x="5961" y="544"/>
                  </a:cubicBezTo>
                  <a:cubicBezTo>
                    <a:pt x="6200" y="431"/>
                    <a:pt x="6426" y="305"/>
                    <a:pt x="6652" y="167"/>
                  </a:cubicBezTo>
                  <a:cubicBezTo>
                    <a:pt x="6803" y="66"/>
                    <a:pt x="6879" y="3"/>
                    <a:pt x="6879" y="3"/>
                  </a:cubicBezTo>
                  <a:cubicBezTo>
                    <a:pt x="6878" y="2"/>
                    <a:pt x="6876" y="1"/>
                    <a:pt x="6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"/>
            <p:cNvSpPr/>
            <p:nvPr/>
          </p:nvSpPr>
          <p:spPr>
            <a:xfrm>
              <a:off x="6210825" y="2043575"/>
              <a:ext cx="232350" cy="199000"/>
            </a:xfrm>
            <a:custGeom>
              <a:rect b="b" l="l" r="r" t="t"/>
              <a:pathLst>
                <a:path extrusionOk="0" h="7960" w="9294">
                  <a:moveTo>
                    <a:pt x="5307" y="1"/>
                  </a:moveTo>
                  <a:cubicBezTo>
                    <a:pt x="1761" y="1"/>
                    <a:pt x="1" y="4289"/>
                    <a:pt x="2503" y="6791"/>
                  </a:cubicBezTo>
                  <a:cubicBezTo>
                    <a:pt x="3315" y="7599"/>
                    <a:pt x="4309" y="7960"/>
                    <a:pt x="5284" y="7960"/>
                  </a:cubicBezTo>
                  <a:cubicBezTo>
                    <a:pt x="7332" y="7960"/>
                    <a:pt x="9294" y="6368"/>
                    <a:pt x="9294" y="3975"/>
                  </a:cubicBezTo>
                  <a:cubicBezTo>
                    <a:pt x="9281" y="1774"/>
                    <a:pt x="7508" y="1"/>
                    <a:pt x="530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"/>
            <p:cNvSpPr/>
            <p:nvPr/>
          </p:nvSpPr>
          <p:spPr>
            <a:xfrm>
              <a:off x="6246675" y="2070300"/>
              <a:ext cx="169150" cy="145100"/>
            </a:xfrm>
            <a:custGeom>
              <a:rect b="b" l="l" r="r" t="t"/>
              <a:pathLst>
                <a:path extrusionOk="0" h="5804" w="6766">
                  <a:moveTo>
                    <a:pt x="3873" y="1"/>
                  </a:moveTo>
                  <a:cubicBezTo>
                    <a:pt x="1296" y="1"/>
                    <a:pt x="0" y="3119"/>
                    <a:pt x="1824" y="4943"/>
                  </a:cubicBezTo>
                  <a:cubicBezTo>
                    <a:pt x="2415" y="5538"/>
                    <a:pt x="3142" y="5804"/>
                    <a:pt x="3855" y="5804"/>
                  </a:cubicBezTo>
                  <a:cubicBezTo>
                    <a:pt x="5341" y="5804"/>
                    <a:pt x="6766" y="4648"/>
                    <a:pt x="6766" y="2906"/>
                  </a:cubicBezTo>
                  <a:cubicBezTo>
                    <a:pt x="6766" y="1296"/>
                    <a:pt x="5470" y="1"/>
                    <a:pt x="3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"/>
            <p:cNvSpPr/>
            <p:nvPr/>
          </p:nvSpPr>
          <p:spPr>
            <a:xfrm>
              <a:off x="6302625" y="2093575"/>
              <a:ext cx="79875" cy="90250"/>
            </a:xfrm>
            <a:custGeom>
              <a:rect b="b" l="l" r="r" t="t"/>
              <a:pathLst>
                <a:path extrusionOk="0" h="3610" w="3195">
                  <a:moveTo>
                    <a:pt x="1522" y="0"/>
                  </a:moveTo>
                  <a:lnTo>
                    <a:pt x="1485" y="25"/>
                  </a:lnTo>
                  <a:lnTo>
                    <a:pt x="47" y="963"/>
                  </a:lnTo>
                  <a:lnTo>
                    <a:pt x="47" y="963"/>
                  </a:lnTo>
                  <a:cubicBezTo>
                    <a:pt x="49" y="958"/>
                    <a:pt x="50" y="954"/>
                    <a:pt x="49" y="954"/>
                  </a:cubicBezTo>
                  <a:lnTo>
                    <a:pt x="49" y="954"/>
                  </a:lnTo>
                  <a:cubicBezTo>
                    <a:pt x="48" y="954"/>
                    <a:pt x="45" y="958"/>
                    <a:pt x="38" y="969"/>
                  </a:cubicBezTo>
                  <a:lnTo>
                    <a:pt x="47" y="963"/>
                  </a:lnTo>
                  <a:lnTo>
                    <a:pt x="47" y="963"/>
                  </a:lnTo>
                  <a:cubicBezTo>
                    <a:pt x="37" y="989"/>
                    <a:pt x="4" y="1057"/>
                    <a:pt x="1" y="1057"/>
                  </a:cubicBezTo>
                  <a:cubicBezTo>
                    <a:pt x="1" y="1057"/>
                    <a:pt x="1" y="1057"/>
                    <a:pt x="1" y="1057"/>
                  </a:cubicBezTo>
                  <a:lnTo>
                    <a:pt x="1" y="1107"/>
                  </a:lnTo>
                  <a:lnTo>
                    <a:pt x="1" y="1157"/>
                  </a:lnTo>
                  <a:lnTo>
                    <a:pt x="13" y="1270"/>
                  </a:lnTo>
                  <a:lnTo>
                    <a:pt x="26" y="1497"/>
                  </a:lnTo>
                  <a:cubicBezTo>
                    <a:pt x="26" y="1648"/>
                    <a:pt x="38" y="1786"/>
                    <a:pt x="51" y="1937"/>
                  </a:cubicBezTo>
                  <a:cubicBezTo>
                    <a:pt x="64" y="2226"/>
                    <a:pt x="89" y="2503"/>
                    <a:pt x="101" y="2767"/>
                  </a:cubicBezTo>
                  <a:lnTo>
                    <a:pt x="101" y="2817"/>
                  </a:lnTo>
                  <a:lnTo>
                    <a:pt x="139" y="2842"/>
                  </a:lnTo>
                  <a:lnTo>
                    <a:pt x="1686" y="3597"/>
                  </a:lnTo>
                  <a:lnTo>
                    <a:pt x="1723" y="3609"/>
                  </a:lnTo>
                  <a:lnTo>
                    <a:pt x="1761" y="3597"/>
                  </a:lnTo>
                  <a:cubicBezTo>
                    <a:pt x="2214" y="3295"/>
                    <a:pt x="2566" y="3043"/>
                    <a:pt x="2805" y="2867"/>
                  </a:cubicBezTo>
                  <a:cubicBezTo>
                    <a:pt x="2931" y="2792"/>
                    <a:pt x="3056" y="2691"/>
                    <a:pt x="3170" y="2591"/>
                  </a:cubicBezTo>
                  <a:lnTo>
                    <a:pt x="3170" y="2591"/>
                  </a:lnTo>
                  <a:cubicBezTo>
                    <a:pt x="3019" y="2654"/>
                    <a:pt x="2880" y="2742"/>
                    <a:pt x="2742" y="2830"/>
                  </a:cubicBezTo>
                  <a:cubicBezTo>
                    <a:pt x="2496" y="2977"/>
                    <a:pt x="2141" y="3197"/>
                    <a:pt x="1714" y="3466"/>
                  </a:cubicBezTo>
                  <a:lnTo>
                    <a:pt x="1714" y="3466"/>
                  </a:lnTo>
                  <a:lnTo>
                    <a:pt x="263" y="2729"/>
                  </a:lnTo>
                  <a:lnTo>
                    <a:pt x="263" y="2729"/>
                  </a:lnTo>
                  <a:cubicBezTo>
                    <a:pt x="250" y="2475"/>
                    <a:pt x="226" y="2200"/>
                    <a:pt x="214" y="1937"/>
                  </a:cubicBezTo>
                  <a:cubicBezTo>
                    <a:pt x="214" y="1786"/>
                    <a:pt x="202" y="1648"/>
                    <a:pt x="189" y="1497"/>
                  </a:cubicBezTo>
                  <a:lnTo>
                    <a:pt x="177" y="1270"/>
                  </a:lnTo>
                  <a:lnTo>
                    <a:pt x="177" y="1157"/>
                  </a:lnTo>
                  <a:lnTo>
                    <a:pt x="177" y="1107"/>
                  </a:lnTo>
                  <a:lnTo>
                    <a:pt x="1548" y="201"/>
                  </a:lnTo>
                  <a:lnTo>
                    <a:pt x="3008" y="914"/>
                  </a:lnTo>
                  <a:lnTo>
                    <a:pt x="3008" y="914"/>
                  </a:lnTo>
                  <a:cubicBezTo>
                    <a:pt x="3045" y="1414"/>
                    <a:pt x="3082" y="1830"/>
                    <a:pt x="3119" y="2125"/>
                  </a:cubicBezTo>
                  <a:cubicBezTo>
                    <a:pt x="3119" y="2276"/>
                    <a:pt x="3144" y="2440"/>
                    <a:pt x="3182" y="2591"/>
                  </a:cubicBezTo>
                  <a:cubicBezTo>
                    <a:pt x="3195" y="2440"/>
                    <a:pt x="3195" y="2289"/>
                    <a:pt x="3182" y="2138"/>
                  </a:cubicBezTo>
                  <a:cubicBezTo>
                    <a:pt x="3170" y="1849"/>
                    <a:pt x="3157" y="1409"/>
                    <a:pt x="3132" y="868"/>
                  </a:cubicBezTo>
                  <a:lnTo>
                    <a:pt x="3132" y="830"/>
                  </a:lnTo>
                  <a:lnTo>
                    <a:pt x="3107" y="805"/>
                  </a:lnTo>
                  <a:lnTo>
                    <a:pt x="1573" y="25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"/>
            <p:cNvSpPr/>
            <p:nvPr/>
          </p:nvSpPr>
          <p:spPr>
            <a:xfrm>
              <a:off x="5963100" y="1848675"/>
              <a:ext cx="599550" cy="97175"/>
            </a:xfrm>
            <a:custGeom>
              <a:rect b="b" l="l" r="r" t="t"/>
              <a:pathLst>
                <a:path extrusionOk="0" h="3887" w="23982">
                  <a:moveTo>
                    <a:pt x="16213" y="0"/>
                  </a:moveTo>
                  <a:cubicBezTo>
                    <a:pt x="16170" y="0"/>
                    <a:pt x="16127" y="0"/>
                    <a:pt x="16084" y="1"/>
                  </a:cubicBezTo>
                  <a:cubicBezTo>
                    <a:pt x="7106" y="1"/>
                    <a:pt x="1" y="3886"/>
                    <a:pt x="1" y="3886"/>
                  </a:cubicBezTo>
                  <a:cubicBezTo>
                    <a:pt x="1" y="3886"/>
                    <a:pt x="7131" y="38"/>
                    <a:pt x="16147" y="38"/>
                  </a:cubicBezTo>
                  <a:cubicBezTo>
                    <a:pt x="16192" y="38"/>
                    <a:pt x="16238" y="38"/>
                    <a:pt x="16284" y="38"/>
                  </a:cubicBezTo>
                  <a:cubicBezTo>
                    <a:pt x="18879" y="38"/>
                    <a:pt x="21472" y="390"/>
                    <a:pt x="23981" y="1095"/>
                  </a:cubicBezTo>
                  <a:cubicBezTo>
                    <a:pt x="21457" y="377"/>
                    <a:pt x="18836" y="0"/>
                    <a:pt x="16213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"/>
            <p:cNvSpPr/>
            <p:nvPr/>
          </p:nvSpPr>
          <p:spPr>
            <a:xfrm>
              <a:off x="5963100" y="1849600"/>
              <a:ext cx="599550" cy="110400"/>
            </a:xfrm>
            <a:custGeom>
              <a:rect b="b" l="l" r="r" t="t"/>
              <a:pathLst>
                <a:path extrusionOk="0" h="4416" w="23982">
                  <a:moveTo>
                    <a:pt x="16284" y="1"/>
                  </a:moveTo>
                  <a:cubicBezTo>
                    <a:pt x="16238" y="1"/>
                    <a:pt x="16193" y="1"/>
                    <a:pt x="16147" y="1"/>
                  </a:cubicBezTo>
                  <a:cubicBezTo>
                    <a:pt x="7131" y="1"/>
                    <a:pt x="1" y="3849"/>
                    <a:pt x="1" y="3849"/>
                  </a:cubicBezTo>
                  <a:cubicBezTo>
                    <a:pt x="2956" y="4214"/>
                    <a:pt x="5936" y="4402"/>
                    <a:pt x="8904" y="4415"/>
                  </a:cubicBezTo>
                  <a:cubicBezTo>
                    <a:pt x="10677" y="4415"/>
                    <a:pt x="12450" y="4327"/>
                    <a:pt x="14223" y="4151"/>
                  </a:cubicBezTo>
                  <a:cubicBezTo>
                    <a:pt x="14210" y="4138"/>
                    <a:pt x="14210" y="4138"/>
                    <a:pt x="14223" y="4138"/>
                  </a:cubicBezTo>
                  <a:lnTo>
                    <a:pt x="13934" y="3786"/>
                  </a:lnTo>
                  <a:cubicBezTo>
                    <a:pt x="13179" y="2856"/>
                    <a:pt x="12500" y="2013"/>
                    <a:pt x="12010" y="1397"/>
                  </a:cubicBezTo>
                  <a:cubicBezTo>
                    <a:pt x="11771" y="1083"/>
                    <a:pt x="11570" y="831"/>
                    <a:pt x="11444" y="655"/>
                  </a:cubicBezTo>
                  <a:cubicBezTo>
                    <a:pt x="11369" y="567"/>
                    <a:pt x="11306" y="467"/>
                    <a:pt x="11255" y="366"/>
                  </a:cubicBezTo>
                  <a:lnTo>
                    <a:pt x="11255" y="366"/>
                  </a:lnTo>
                  <a:cubicBezTo>
                    <a:pt x="11343" y="441"/>
                    <a:pt x="11419" y="517"/>
                    <a:pt x="11494" y="605"/>
                  </a:cubicBezTo>
                  <a:cubicBezTo>
                    <a:pt x="11645" y="768"/>
                    <a:pt x="11846" y="1020"/>
                    <a:pt x="12098" y="1309"/>
                  </a:cubicBezTo>
                  <a:cubicBezTo>
                    <a:pt x="12613" y="1913"/>
                    <a:pt x="13305" y="2755"/>
                    <a:pt x="14072" y="3686"/>
                  </a:cubicBezTo>
                  <a:lnTo>
                    <a:pt x="14349" y="4025"/>
                  </a:lnTo>
                  <a:lnTo>
                    <a:pt x="14386" y="4063"/>
                  </a:lnTo>
                  <a:cubicBezTo>
                    <a:pt x="14399" y="4076"/>
                    <a:pt x="14424" y="4101"/>
                    <a:pt x="14424" y="4126"/>
                  </a:cubicBezTo>
                  <a:cubicBezTo>
                    <a:pt x="21617" y="3308"/>
                    <a:pt x="23981" y="1058"/>
                    <a:pt x="23981" y="1058"/>
                  </a:cubicBezTo>
                  <a:cubicBezTo>
                    <a:pt x="21472" y="353"/>
                    <a:pt x="18891" y="1"/>
                    <a:pt x="16284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"/>
            <p:cNvSpPr/>
            <p:nvPr/>
          </p:nvSpPr>
          <p:spPr>
            <a:xfrm>
              <a:off x="6244150" y="1858725"/>
              <a:ext cx="79250" cy="94650"/>
            </a:xfrm>
            <a:custGeom>
              <a:rect b="b" l="l" r="r" t="t"/>
              <a:pathLst>
                <a:path extrusionOk="0" h="3786" w="3170">
                  <a:moveTo>
                    <a:pt x="1" y="1"/>
                  </a:moveTo>
                  <a:lnTo>
                    <a:pt x="1" y="1"/>
                  </a:lnTo>
                  <a:cubicBezTo>
                    <a:pt x="51" y="102"/>
                    <a:pt x="114" y="202"/>
                    <a:pt x="189" y="290"/>
                  </a:cubicBezTo>
                  <a:cubicBezTo>
                    <a:pt x="328" y="466"/>
                    <a:pt x="516" y="718"/>
                    <a:pt x="755" y="1020"/>
                  </a:cubicBezTo>
                  <a:cubicBezTo>
                    <a:pt x="1246" y="1648"/>
                    <a:pt x="1925" y="2491"/>
                    <a:pt x="2692" y="3421"/>
                  </a:cubicBezTo>
                  <a:lnTo>
                    <a:pt x="2968" y="3761"/>
                  </a:lnTo>
                  <a:cubicBezTo>
                    <a:pt x="2968" y="3773"/>
                    <a:pt x="2968" y="3773"/>
                    <a:pt x="2968" y="3786"/>
                  </a:cubicBezTo>
                  <a:lnTo>
                    <a:pt x="3170" y="3761"/>
                  </a:lnTo>
                  <a:cubicBezTo>
                    <a:pt x="3170" y="3736"/>
                    <a:pt x="3157" y="3711"/>
                    <a:pt x="3132" y="3698"/>
                  </a:cubicBezTo>
                  <a:lnTo>
                    <a:pt x="3094" y="3660"/>
                  </a:lnTo>
                  <a:lnTo>
                    <a:pt x="2818" y="3321"/>
                  </a:lnTo>
                  <a:cubicBezTo>
                    <a:pt x="2063" y="2390"/>
                    <a:pt x="1359" y="1548"/>
                    <a:pt x="856" y="944"/>
                  </a:cubicBezTo>
                  <a:cubicBezTo>
                    <a:pt x="592" y="642"/>
                    <a:pt x="391" y="403"/>
                    <a:pt x="240" y="240"/>
                  </a:cubicBezTo>
                  <a:cubicBezTo>
                    <a:pt x="164" y="152"/>
                    <a:pt x="89" y="76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"/>
            <p:cNvSpPr/>
            <p:nvPr/>
          </p:nvSpPr>
          <p:spPr>
            <a:xfrm>
              <a:off x="6429600" y="3901950"/>
              <a:ext cx="8325" cy="5175"/>
            </a:xfrm>
            <a:custGeom>
              <a:rect b="b" l="l" r="r" t="t"/>
              <a:pathLst>
                <a:path extrusionOk="0" h="207" w="333">
                  <a:moveTo>
                    <a:pt x="189" y="1"/>
                  </a:moveTo>
                  <a:cubicBezTo>
                    <a:pt x="164" y="1"/>
                    <a:pt x="139" y="7"/>
                    <a:pt x="115" y="21"/>
                  </a:cubicBezTo>
                  <a:lnTo>
                    <a:pt x="103" y="21"/>
                  </a:lnTo>
                  <a:cubicBezTo>
                    <a:pt x="1" y="105"/>
                    <a:pt x="144" y="207"/>
                    <a:pt x="245" y="207"/>
                  </a:cubicBezTo>
                  <a:cubicBezTo>
                    <a:pt x="294" y="207"/>
                    <a:pt x="333" y="183"/>
                    <a:pt x="329" y="121"/>
                  </a:cubicBezTo>
                  <a:cubicBezTo>
                    <a:pt x="320" y="47"/>
                    <a:pt x="257" y="1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"/>
            <p:cNvSpPr/>
            <p:nvPr/>
          </p:nvSpPr>
          <p:spPr>
            <a:xfrm>
              <a:off x="6302625" y="2618250"/>
              <a:ext cx="306850" cy="932050"/>
            </a:xfrm>
            <a:custGeom>
              <a:rect b="b" l="l" r="r" t="t"/>
              <a:pathLst>
                <a:path extrusionOk="0" h="37282" w="12274">
                  <a:moveTo>
                    <a:pt x="7458" y="1"/>
                  </a:moveTo>
                  <a:cubicBezTo>
                    <a:pt x="2641" y="1"/>
                    <a:pt x="1" y="2717"/>
                    <a:pt x="139" y="7784"/>
                  </a:cubicBezTo>
                  <a:cubicBezTo>
                    <a:pt x="340" y="16071"/>
                    <a:pt x="1195" y="24358"/>
                    <a:pt x="3295" y="32381"/>
                  </a:cubicBezTo>
                  <a:cubicBezTo>
                    <a:pt x="3660" y="33751"/>
                    <a:pt x="4087" y="35185"/>
                    <a:pt x="5081" y="36203"/>
                  </a:cubicBezTo>
                  <a:cubicBezTo>
                    <a:pt x="5709" y="36856"/>
                    <a:pt x="6642" y="37281"/>
                    <a:pt x="7532" y="37281"/>
                  </a:cubicBezTo>
                  <a:cubicBezTo>
                    <a:pt x="8032" y="37281"/>
                    <a:pt x="8518" y="37147"/>
                    <a:pt x="8929" y="36845"/>
                  </a:cubicBezTo>
                  <a:cubicBezTo>
                    <a:pt x="9910" y="36115"/>
                    <a:pt x="10136" y="34770"/>
                    <a:pt x="10262" y="33550"/>
                  </a:cubicBezTo>
                  <a:cubicBezTo>
                    <a:pt x="11318" y="24157"/>
                    <a:pt x="11909" y="16285"/>
                    <a:pt x="12022" y="6829"/>
                  </a:cubicBezTo>
                  <a:cubicBezTo>
                    <a:pt x="12022" y="6829"/>
                    <a:pt x="12274" y="1"/>
                    <a:pt x="74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"/>
            <p:cNvSpPr/>
            <p:nvPr/>
          </p:nvSpPr>
          <p:spPr>
            <a:xfrm>
              <a:off x="6313000" y="2623275"/>
              <a:ext cx="118550" cy="543575"/>
            </a:xfrm>
            <a:custGeom>
              <a:rect b="b" l="l" r="r" t="t"/>
              <a:pathLst>
                <a:path extrusionOk="0" h="21743" w="4742">
                  <a:moveTo>
                    <a:pt x="4326" y="1"/>
                  </a:moveTo>
                  <a:cubicBezTo>
                    <a:pt x="4050" y="1"/>
                    <a:pt x="3786" y="51"/>
                    <a:pt x="3547" y="177"/>
                  </a:cubicBezTo>
                  <a:cubicBezTo>
                    <a:pt x="3735" y="177"/>
                    <a:pt x="3924" y="189"/>
                    <a:pt x="4113" y="215"/>
                  </a:cubicBezTo>
                  <a:cubicBezTo>
                    <a:pt x="4314" y="139"/>
                    <a:pt x="4528" y="89"/>
                    <a:pt x="4741" y="39"/>
                  </a:cubicBezTo>
                  <a:cubicBezTo>
                    <a:pt x="4603" y="13"/>
                    <a:pt x="4477" y="1"/>
                    <a:pt x="4339" y="1"/>
                  </a:cubicBezTo>
                  <a:close/>
                  <a:moveTo>
                    <a:pt x="1" y="13908"/>
                  </a:moveTo>
                  <a:cubicBezTo>
                    <a:pt x="38" y="16059"/>
                    <a:pt x="416" y="19064"/>
                    <a:pt x="818" y="21743"/>
                  </a:cubicBezTo>
                  <a:cubicBezTo>
                    <a:pt x="453" y="19140"/>
                    <a:pt x="189" y="16524"/>
                    <a:pt x="13" y="13908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"/>
            <p:cNvSpPr/>
            <p:nvPr/>
          </p:nvSpPr>
          <p:spPr>
            <a:xfrm>
              <a:off x="6313325" y="2624225"/>
              <a:ext cx="178275" cy="697600"/>
            </a:xfrm>
            <a:custGeom>
              <a:rect b="b" l="l" r="r" t="t"/>
              <a:pathLst>
                <a:path extrusionOk="0" h="27904" w="7131">
                  <a:moveTo>
                    <a:pt x="4716" y="1"/>
                  </a:moveTo>
                  <a:cubicBezTo>
                    <a:pt x="4502" y="51"/>
                    <a:pt x="4288" y="114"/>
                    <a:pt x="4087" y="177"/>
                  </a:cubicBezTo>
                  <a:cubicBezTo>
                    <a:pt x="4766" y="252"/>
                    <a:pt x="5407" y="453"/>
                    <a:pt x="5822" y="994"/>
                  </a:cubicBezTo>
                  <a:cubicBezTo>
                    <a:pt x="6388" y="1711"/>
                    <a:pt x="6262" y="2754"/>
                    <a:pt x="6112" y="3660"/>
                  </a:cubicBezTo>
                  <a:cubicBezTo>
                    <a:pt x="5659" y="6376"/>
                    <a:pt x="5181" y="9205"/>
                    <a:pt x="3622" y="11469"/>
                  </a:cubicBezTo>
                  <a:cubicBezTo>
                    <a:pt x="2754" y="12701"/>
                    <a:pt x="1459" y="13556"/>
                    <a:pt x="0" y="13870"/>
                  </a:cubicBezTo>
                  <a:cubicBezTo>
                    <a:pt x="189" y="16499"/>
                    <a:pt x="440" y="19114"/>
                    <a:pt x="805" y="21705"/>
                  </a:cubicBezTo>
                  <a:cubicBezTo>
                    <a:pt x="1321" y="25062"/>
                    <a:pt x="1874" y="27904"/>
                    <a:pt x="1874" y="27904"/>
                  </a:cubicBezTo>
                  <a:cubicBezTo>
                    <a:pt x="4125" y="26118"/>
                    <a:pt x="4766" y="23188"/>
                    <a:pt x="4904" y="20309"/>
                  </a:cubicBezTo>
                  <a:cubicBezTo>
                    <a:pt x="5043" y="17429"/>
                    <a:pt x="4653" y="14524"/>
                    <a:pt x="5156" y="11682"/>
                  </a:cubicBezTo>
                  <a:cubicBezTo>
                    <a:pt x="5671" y="8740"/>
                    <a:pt x="7130" y="5898"/>
                    <a:pt x="6791" y="2918"/>
                  </a:cubicBezTo>
                  <a:cubicBezTo>
                    <a:pt x="6690" y="1975"/>
                    <a:pt x="6363" y="1007"/>
                    <a:pt x="5621" y="415"/>
                  </a:cubicBezTo>
                  <a:cubicBezTo>
                    <a:pt x="5357" y="214"/>
                    <a:pt x="5055" y="63"/>
                    <a:pt x="4728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"/>
            <p:cNvSpPr/>
            <p:nvPr/>
          </p:nvSpPr>
          <p:spPr>
            <a:xfrm>
              <a:off x="6406050" y="2916275"/>
              <a:ext cx="81775" cy="634100"/>
            </a:xfrm>
            <a:custGeom>
              <a:rect b="b" l="l" r="r" t="t"/>
              <a:pathLst>
                <a:path extrusionOk="0" h="25364" w="3271">
                  <a:moveTo>
                    <a:pt x="1" y="0"/>
                  </a:moveTo>
                  <a:cubicBezTo>
                    <a:pt x="1" y="89"/>
                    <a:pt x="1" y="177"/>
                    <a:pt x="13" y="265"/>
                  </a:cubicBezTo>
                  <a:cubicBezTo>
                    <a:pt x="26" y="453"/>
                    <a:pt x="39" y="692"/>
                    <a:pt x="64" y="1006"/>
                  </a:cubicBezTo>
                  <a:cubicBezTo>
                    <a:pt x="101" y="1648"/>
                    <a:pt x="177" y="2591"/>
                    <a:pt x="277" y="3735"/>
                  </a:cubicBezTo>
                  <a:cubicBezTo>
                    <a:pt x="491" y="6049"/>
                    <a:pt x="818" y="9230"/>
                    <a:pt x="1271" y="12726"/>
                  </a:cubicBezTo>
                  <a:cubicBezTo>
                    <a:pt x="1724" y="16235"/>
                    <a:pt x="2214" y="19403"/>
                    <a:pt x="2591" y="21679"/>
                  </a:cubicBezTo>
                  <a:cubicBezTo>
                    <a:pt x="2780" y="22824"/>
                    <a:pt x="2943" y="23754"/>
                    <a:pt x="3069" y="24383"/>
                  </a:cubicBezTo>
                  <a:cubicBezTo>
                    <a:pt x="3119" y="24685"/>
                    <a:pt x="3170" y="24924"/>
                    <a:pt x="3207" y="25112"/>
                  </a:cubicBezTo>
                  <a:cubicBezTo>
                    <a:pt x="3220" y="25200"/>
                    <a:pt x="3245" y="25288"/>
                    <a:pt x="3270" y="25364"/>
                  </a:cubicBezTo>
                  <a:cubicBezTo>
                    <a:pt x="3270" y="25276"/>
                    <a:pt x="3258" y="25188"/>
                    <a:pt x="3245" y="25112"/>
                  </a:cubicBezTo>
                  <a:cubicBezTo>
                    <a:pt x="3220" y="24924"/>
                    <a:pt x="3182" y="24672"/>
                    <a:pt x="3132" y="24370"/>
                  </a:cubicBezTo>
                  <a:cubicBezTo>
                    <a:pt x="3031" y="23704"/>
                    <a:pt x="2893" y="22786"/>
                    <a:pt x="2717" y="21667"/>
                  </a:cubicBezTo>
                  <a:cubicBezTo>
                    <a:pt x="2365" y="19366"/>
                    <a:pt x="1887" y="16209"/>
                    <a:pt x="1447" y="12701"/>
                  </a:cubicBezTo>
                  <a:cubicBezTo>
                    <a:pt x="994" y="9205"/>
                    <a:pt x="642" y="6024"/>
                    <a:pt x="403" y="3723"/>
                  </a:cubicBezTo>
                  <a:cubicBezTo>
                    <a:pt x="277" y="2578"/>
                    <a:pt x="189" y="1660"/>
                    <a:pt x="127" y="994"/>
                  </a:cubicBezTo>
                  <a:cubicBezTo>
                    <a:pt x="89" y="692"/>
                    <a:pt x="64" y="441"/>
                    <a:pt x="39" y="252"/>
                  </a:cubicBezTo>
                  <a:cubicBezTo>
                    <a:pt x="39" y="164"/>
                    <a:pt x="26" y="7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"/>
            <p:cNvSpPr/>
            <p:nvPr/>
          </p:nvSpPr>
          <p:spPr>
            <a:xfrm>
              <a:off x="6042950" y="2627775"/>
              <a:ext cx="430400" cy="346700"/>
            </a:xfrm>
            <a:custGeom>
              <a:rect b="b" l="l" r="r" t="t"/>
              <a:pathLst>
                <a:path extrusionOk="0" h="13868" w="17216">
                  <a:moveTo>
                    <a:pt x="14192" y="0"/>
                  </a:moveTo>
                  <a:cubicBezTo>
                    <a:pt x="14033" y="0"/>
                    <a:pt x="13875" y="4"/>
                    <a:pt x="13720" y="9"/>
                  </a:cubicBezTo>
                  <a:lnTo>
                    <a:pt x="3660" y="336"/>
                  </a:lnTo>
                  <a:cubicBezTo>
                    <a:pt x="3660" y="336"/>
                    <a:pt x="1" y="1380"/>
                    <a:pt x="1" y="3593"/>
                  </a:cubicBezTo>
                  <a:cubicBezTo>
                    <a:pt x="1" y="5794"/>
                    <a:pt x="4352" y="11905"/>
                    <a:pt x="7433" y="13402"/>
                  </a:cubicBezTo>
                  <a:cubicBezTo>
                    <a:pt x="8081" y="13717"/>
                    <a:pt x="8809" y="13867"/>
                    <a:pt x="9555" y="13867"/>
                  </a:cubicBezTo>
                  <a:cubicBezTo>
                    <a:pt x="11395" y="13867"/>
                    <a:pt x="13339" y="12950"/>
                    <a:pt x="14449" y="11339"/>
                  </a:cubicBezTo>
                  <a:cubicBezTo>
                    <a:pt x="16009" y="9063"/>
                    <a:pt x="16499" y="6247"/>
                    <a:pt x="16939" y="3518"/>
                  </a:cubicBezTo>
                  <a:cubicBezTo>
                    <a:pt x="17103" y="2612"/>
                    <a:pt x="17216" y="1581"/>
                    <a:pt x="16650" y="852"/>
                  </a:cubicBezTo>
                  <a:cubicBezTo>
                    <a:pt x="16092" y="133"/>
                    <a:pt x="15121" y="0"/>
                    <a:pt x="1419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"/>
            <p:cNvSpPr/>
            <p:nvPr/>
          </p:nvSpPr>
          <p:spPr>
            <a:xfrm>
              <a:off x="6360150" y="3563925"/>
              <a:ext cx="217275" cy="758550"/>
            </a:xfrm>
            <a:custGeom>
              <a:rect b="b" l="l" r="r" t="t"/>
              <a:pathLst>
                <a:path extrusionOk="0" h="30342" w="8691">
                  <a:moveTo>
                    <a:pt x="5520" y="0"/>
                  </a:moveTo>
                  <a:cubicBezTo>
                    <a:pt x="4854" y="0"/>
                    <a:pt x="4191" y="135"/>
                    <a:pt x="3534" y="263"/>
                  </a:cubicBezTo>
                  <a:lnTo>
                    <a:pt x="3396" y="225"/>
                  </a:lnTo>
                  <a:cubicBezTo>
                    <a:pt x="2302" y="275"/>
                    <a:pt x="1397" y="1143"/>
                    <a:pt x="969" y="2136"/>
                  </a:cubicBezTo>
                  <a:cubicBezTo>
                    <a:pt x="542" y="3130"/>
                    <a:pt x="504" y="4249"/>
                    <a:pt x="454" y="5330"/>
                  </a:cubicBezTo>
                  <a:cubicBezTo>
                    <a:pt x="227" y="11932"/>
                    <a:pt x="1" y="18534"/>
                    <a:pt x="366" y="25123"/>
                  </a:cubicBezTo>
                  <a:cubicBezTo>
                    <a:pt x="441" y="26556"/>
                    <a:pt x="579" y="28065"/>
                    <a:pt x="1447" y="29197"/>
                  </a:cubicBezTo>
                  <a:cubicBezTo>
                    <a:pt x="1988" y="29893"/>
                    <a:pt x="2904" y="30341"/>
                    <a:pt x="3758" y="30341"/>
                  </a:cubicBezTo>
                  <a:cubicBezTo>
                    <a:pt x="4293" y="30341"/>
                    <a:pt x="4804" y="30165"/>
                    <a:pt x="5182" y="29763"/>
                  </a:cubicBezTo>
                  <a:cubicBezTo>
                    <a:pt x="5748" y="29172"/>
                    <a:pt x="5861" y="28304"/>
                    <a:pt x="5949" y="27487"/>
                  </a:cubicBezTo>
                  <a:cubicBezTo>
                    <a:pt x="6804" y="19628"/>
                    <a:pt x="7659" y="11768"/>
                    <a:pt x="8514" y="3909"/>
                  </a:cubicBezTo>
                  <a:cubicBezTo>
                    <a:pt x="8602" y="3029"/>
                    <a:pt x="8690" y="2061"/>
                    <a:pt x="8237" y="1294"/>
                  </a:cubicBezTo>
                  <a:cubicBezTo>
                    <a:pt x="7797" y="552"/>
                    <a:pt x="6942" y="149"/>
                    <a:pt x="6087" y="36"/>
                  </a:cubicBezTo>
                  <a:cubicBezTo>
                    <a:pt x="5898" y="11"/>
                    <a:pt x="5709" y="0"/>
                    <a:pt x="55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"/>
            <p:cNvSpPr/>
            <p:nvPr/>
          </p:nvSpPr>
          <p:spPr>
            <a:xfrm>
              <a:off x="6399150" y="3576775"/>
              <a:ext cx="42150" cy="768950"/>
            </a:xfrm>
            <a:custGeom>
              <a:rect b="b" l="l" r="r" t="t"/>
              <a:pathLst>
                <a:path extrusionOk="0" h="30758" w="1686">
                  <a:moveTo>
                    <a:pt x="1685" y="0"/>
                  </a:moveTo>
                  <a:lnTo>
                    <a:pt x="1685" y="0"/>
                  </a:lnTo>
                  <a:cubicBezTo>
                    <a:pt x="1660" y="13"/>
                    <a:pt x="1647" y="38"/>
                    <a:pt x="1635" y="63"/>
                  </a:cubicBezTo>
                  <a:lnTo>
                    <a:pt x="1484" y="252"/>
                  </a:lnTo>
                  <a:cubicBezTo>
                    <a:pt x="1321" y="503"/>
                    <a:pt x="1182" y="767"/>
                    <a:pt x="1069" y="1044"/>
                  </a:cubicBezTo>
                  <a:cubicBezTo>
                    <a:pt x="742" y="1773"/>
                    <a:pt x="541" y="2917"/>
                    <a:pt x="491" y="4313"/>
                  </a:cubicBezTo>
                  <a:cubicBezTo>
                    <a:pt x="403" y="7130"/>
                    <a:pt x="289" y="10990"/>
                    <a:pt x="151" y="15266"/>
                  </a:cubicBezTo>
                  <a:cubicBezTo>
                    <a:pt x="25" y="19541"/>
                    <a:pt x="0" y="23427"/>
                    <a:pt x="126" y="26231"/>
                  </a:cubicBezTo>
                  <a:cubicBezTo>
                    <a:pt x="201" y="27627"/>
                    <a:pt x="277" y="28759"/>
                    <a:pt x="352" y="29538"/>
                  </a:cubicBezTo>
                  <a:cubicBezTo>
                    <a:pt x="390" y="29928"/>
                    <a:pt x="428" y="30230"/>
                    <a:pt x="453" y="30444"/>
                  </a:cubicBezTo>
                  <a:cubicBezTo>
                    <a:pt x="465" y="30532"/>
                    <a:pt x="478" y="30607"/>
                    <a:pt x="478" y="30670"/>
                  </a:cubicBezTo>
                  <a:cubicBezTo>
                    <a:pt x="478" y="30695"/>
                    <a:pt x="491" y="30720"/>
                    <a:pt x="503" y="30758"/>
                  </a:cubicBezTo>
                  <a:cubicBezTo>
                    <a:pt x="503" y="30733"/>
                    <a:pt x="503" y="30695"/>
                    <a:pt x="503" y="30670"/>
                  </a:cubicBezTo>
                  <a:cubicBezTo>
                    <a:pt x="491" y="30607"/>
                    <a:pt x="491" y="30532"/>
                    <a:pt x="491" y="30444"/>
                  </a:cubicBezTo>
                  <a:cubicBezTo>
                    <a:pt x="465" y="30217"/>
                    <a:pt x="453" y="29915"/>
                    <a:pt x="428" y="29538"/>
                  </a:cubicBezTo>
                  <a:cubicBezTo>
                    <a:pt x="365" y="28759"/>
                    <a:pt x="302" y="27627"/>
                    <a:pt x="252" y="26218"/>
                  </a:cubicBezTo>
                  <a:cubicBezTo>
                    <a:pt x="151" y="23427"/>
                    <a:pt x="214" y="19541"/>
                    <a:pt x="327" y="15278"/>
                  </a:cubicBezTo>
                  <a:cubicBezTo>
                    <a:pt x="440" y="11003"/>
                    <a:pt x="541" y="7143"/>
                    <a:pt x="616" y="4326"/>
                  </a:cubicBezTo>
                  <a:cubicBezTo>
                    <a:pt x="654" y="2930"/>
                    <a:pt x="830" y="1798"/>
                    <a:pt x="1132" y="1081"/>
                  </a:cubicBezTo>
                  <a:cubicBezTo>
                    <a:pt x="1232" y="792"/>
                    <a:pt x="1371" y="528"/>
                    <a:pt x="1522" y="264"/>
                  </a:cubicBezTo>
                  <a:lnTo>
                    <a:pt x="1647" y="63"/>
                  </a:lnTo>
                  <a:cubicBezTo>
                    <a:pt x="1673" y="25"/>
                    <a:pt x="1685" y="0"/>
                    <a:pt x="16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"/>
            <p:cNvSpPr/>
            <p:nvPr/>
          </p:nvSpPr>
          <p:spPr>
            <a:xfrm>
              <a:off x="6379975" y="4250875"/>
              <a:ext cx="144950" cy="117175"/>
            </a:xfrm>
            <a:custGeom>
              <a:rect b="b" l="l" r="r" t="t"/>
              <a:pathLst>
                <a:path extrusionOk="0" h="4687" w="5798">
                  <a:moveTo>
                    <a:pt x="2830" y="0"/>
                  </a:moveTo>
                  <a:cubicBezTo>
                    <a:pt x="2712" y="0"/>
                    <a:pt x="2594" y="7"/>
                    <a:pt x="2477" y="21"/>
                  </a:cubicBezTo>
                  <a:cubicBezTo>
                    <a:pt x="1937" y="59"/>
                    <a:pt x="1434" y="235"/>
                    <a:pt x="993" y="537"/>
                  </a:cubicBezTo>
                  <a:cubicBezTo>
                    <a:pt x="453" y="952"/>
                    <a:pt x="176" y="1618"/>
                    <a:pt x="88" y="2285"/>
                  </a:cubicBezTo>
                  <a:cubicBezTo>
                    <a:pt x="0" y="2964"/>
                    <a:pt x="88" y="3643"/>
                    <a:pt x="176" y="4309"/>
                  </a:cubicBezTo>
                  <a:lnTo>
                    <a:pt x="5797" y="4687"/>
                  </a:lnTo>
                  <a:lnTo>
                    <a:pt x="5282" y="2222"/>
                  </a:lnTo>
                  <a:cubicBezTo>
                    <a:pt x="5168" y="1417"/>
                    <a:pt x="4728" y="613"/>
                    <a:pt x="3999" y="248"/>
                  </a:cubicBezTo>
                  <a:cubicBezTo>
                    <a:pt x="3630" y="83"/>
                    <a:pt x="3230" y="0"/>
                    <a:pt x="2830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"/>
            <p:cNvSpPr/>
            <p:nvPr/>
          </p:nvSpPr>
          <p:spPr>
            <a:xfrm>
              <a:off x="6374925" y="4355775"/>
              <a:ext cx="258450" cy="38150"/>
            </a:xfrm>
            <a:custGeom>
              <a:rect b="b" l="l" r="r" t="t"/>
              <a:pathLst>
                <a:path extrusionOk="0" h="1526" w="10338">
                  <a:moveTo>
                    <a:pt x="177" y="0"/>
                  </a:moveTo>
                  <a:lnTo>
                    <a:pt x="1" y="1321"/>
                  </a:lnTo>
                  <a:cubicBezTo>
                    <a:pt x="1" y="1321"/>
                    <a:pt x="5010" y="1525"/>
                    <a:pt x="8024" y="1525"/>
                  </a:cubicBezTo>
                  <a:cubicBezTo>
                    <a:pt x="9303" y="1525"/>
                    <a:pt x="10223" y="1488"/>
                    <a:pt x="10249" y="1384"/>
                  </a:cubicBezTo>
                  <a:cubicBezTo>
                    <a:pt x="10337" y="1031"/>
                    <a:pt x="6037" y="63"/>
                    <a:pt x="6037" y="63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"/>
            <p:cNvSpPr/>
            <p:nvPr/>
          </p:nvSpPr>
          <p:spPr>
            <a:xfrm>
              <a:off x="6287850" y="2635850"/>
              <a:ext cx="76725" cy="338600"/>
            </a:xfrm>
            <a:custGeom>
              <a:rect b="b" l="l" r="r" t="t"/>
              <a:pathLst>
                <a:path extrusionOk="0" h="13544" w="3069">
                  <a:moveTo>
                    <a:pt x="2201" y="1"/>
                  </a:moveTo>
                  <a:lnTo>
                    <a:pt x="2201" y="1"/>
                  </a:lnTo>
                  <a:cubicBezTo>
                    <a:pt x="2239" y="189"/>
                    <a:pt x="2277" y="365"/>
                    <a:pt x="2340" y="542"/>
                  </a:cubicBezTo>
                  <a:cubicBezTo>
                    <a:pt x="2390" y="705"/>
                    <a:pt x="2440" y="931"/>
                    <a:pt x="2490" y="1183"/>
                  </a:cubicBezTo>
                  <a:cubicBezTo>
                    <a:pt x="2541" y="1434"/>
                    <a:pt x="2604" y="1711"/>
                    <a:pt x="2667" y="2038"/>
                  </a:cubicBezTo>
                  <a:cubicBezTo>
                    <a:pt x="2717" y="2352"/>
                    <a:pt x="2755" y="2704"/>
                    <a:pt x="2805" y="3069"/>
                  </a:cubicBezTo>
                  <a:cubicBezTo>
                    <a:pt x="2855" y="3446"/>
                    <a:pt x="2868" y="3861"/>
                    <a:pt x="2893" y="4276"/>
                  </a:cubicBezTo>
                  <a:cubicBezTo>
                    <a:pt x="2905" y="5207"/>
                    <a:pt x="2843" y="6125"/>
                    <a:pt x="2717" y="7043"/>
                  </a:cubicBezTo>
                  <a:cubicBezTo>
                    <a:pt x="2566" y="7948"/>
                    <a:pt x="2340" y="8841"/>
                    <a:pt x="2050" y="9721"/>
                  </a:cubicBezTo>
                  <a:cubicBezTo>
                    <a:pt x="1887" y="10111"/>
                    <a:pt x="1761" y="10501"/>
                    <a:pt x="1598" y="10840"/>
                  </a:cubicBezTo>
                  <a:cubicBezTo>
                    <a:pt x="1522" y="11004"/>
                    <a:pt x="1434" y="11180"/>
                    <a:pt x="1359" y="11331"/>
                  </a:cubicBezTo>
                  <a:lnTo>
                    <a:pt x="1120" y="11783"/>
                  </a:lnTo>
                  <a:cubicBezTo>
                    <a:pt x="982" y="12060"/>
                    <a:pt x="805" y="12311"/>
                    <a:pt x="680" y="12525"/>
                  </a:cubicBezTo>
                  <a:cubicBezTo>
                    <a:pt x="567" y="12714"/>
                    <a:pt x="441" y="12890"/>
                    <a:pt x="315" y="13066"/>
                  </a:cubicBezTo>
                  <a:cubicBezTo>
                    <a:pt x="189" y="13217"/>
                    <a:pt x="89" y="13380"/>
                    <a:pt x="1" y="13544"/>
                  </a:cubicBezTo>
                  <a:cubicBezTo>
                    <a:pt x="126" y="13405"/>
                    <a:pt x="252" y="13267"/>
                    <a:pt x="365" y="13116"/>
                  </a:cubicBezTo>
                  <a:cubicBezTo>
                    <a:pt x="504" y="12940"/>
                    <a:pt x="642" y="12764"/>
                    <a:pt x="755" y="12588"/>
                  </a:cubicBezTo>
                  <a:cubicBezTo>
                    <a:pt x="931" y="12349"/>
                    <a:pt x="1082" y="12098"/>
                    <a:pt x="1233" y="11846"/>
                  </a:cubicBezTo>
                  <a:cubicBezTo>
                    <a:pt x="1308" y="11708"/>
                    <a:pt x="1396" y="11557"/>
                    <a:pt x="1484" y="11406"/>
                  </a:cubicBezTo>
                  <a:cubicBezTo>
                    <a:pt x="1560" y="11243"/>
                    <a:pt x="1635" y="11079"/>
                    <a:pt x="1723" y="10903"/>
                  </a:cubicBezTo>
                  <a:cubicBezTo>
                    <a:pt x="1899" y="10564"/>
                    <a:pt x="2038" y="10174"/>
                    <a:pt x="2189" y="9784"/>
                  </a:cubicBezTo>
                  <a:cubicBezTo>
                    <a:pt x="2503" y="8904"/>
                    <a:pt x="2742" y="7986"/>
                    <a:pt x="2880" y="7068"/>
                  </a:cubicBezTo>
                  <a:cubicBezTo>
                    <a:pt x="3019" y="6150"/>
                    <a:pt x="3069" y="5207"/>
                    <a:pt x="3044" y="4276"/>
                  </a:cubicBezTo>
                  <a:cubicBezTo>
                    <a:pt x="3019" y="3849"/>
                    <a:pt x="2981" y="3446"/>
                    <a:pt x="2943" y="3069"/>
                  </a:cubicBezTo>
                  <a:cubicBezTo>
                    <a:pt x="2918" y="2679"/>
                    <a:pt x="2843" y="2340"/>
                    <a:pt x="2792" y="2013"/>
                  </a:cubicBezTo>
                  <a:cubicBezTo>
                    <a:pt x="2742" y="1698"/>
                    <a:pt x="2654" y="1409"/>
                    <a:pt x="2591" y="1158"/>
                  </a:cubicBezTo>
                  <a:cubicBezTo>
                    <a:pt x="2541" y="944"/>
                    <a:pt x="2478" y="743"/>
                    <a:pt x="2402" y="529"/>
                  </a:cubicBezTo>
                  <a:cubicBezTo>
                    <a:pt x="2352" y="353"/>
                    <a:pt x="2289" y="177"/>
                    <a:pt x="2201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"/>
            <p:cNvSpPr/>
            <p:nvPr/>
          </p:nvSpPr>
          <p:spPr>
            <a:xfrm>
              <a:off x="6452575" y="3129425"/>
              <a:ext cx="9775" cy="7250"/>
            </a:xfrm>
            <a:custGeom>
              <a:rect b="b" l="l" r="r" t="t"/>
              <a:pathLst>
                <a:path extrusionOk="0" h="290" w="391">
                  <a:moveTo>
                    <a:pt x="189" y="0"/>
                  </a:moveTo>
                  <a:cubicBezTo>
                    <a:pt x="1" y="13"/>
                    <a:pt x="13" y="289"/>
                    <a:pt x="189" y="289"/>
                  </a:cubicBezTo>
                  <a:cubicBezTo>
                    <a:pt x="366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"/>
            <p:cNvSpPr/>
            <p:nvPr/>
          </p:nvSpPr>
          <p:spPr>
            <a:xfrm>
              <a:off x="6475625" y="3310500"/>
              <a:ext cx="10325" cy="7075"/>
            </a:xfrm>
            <a:custGeom>
              <a:rect b="b" l="l" r="r" t="t"/>
              <a:pathLst>
                <a:path extrusionOk="0" h="283" w="413">
                  <a:moveTo>
                    <a:pt x="213" y="0"/>
                  </a:moveTo>
                  <a:cubicBezTo>
                    <a:pt x="188" y="0"/>
                    <a:pt x="162" y="8"/>
                    <a:pt x="135" y="25"/>
                  </a:cubicBezTo>
                  <a:lnTo>
                    <a:pt x="123" y="25"/>
                  </a:lnTo>
                  <a:cubicBezTo>
                    <a:pt x="0" y="117"/>
                    <a:pt x="92" y="283"/>
                    <a:pt x="212" y="283"/>
                  </a:cubicBezTo>
                  <a:cubicBezTo>
                    <a:pt x="240" y="283"/>
                    <a:pt x="270" y="273"/>
                    <a:pt x="299" y="252"/>
                  </a:cubicBezTo>
                  <a:cubicBezTo>
                    <a:pt x="413" y="169"/>
                    <a:pt x="330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"/>
            <p:cNvSpPr/>
            <p:nvPr/>
          </p:nvSpPr>
          <p:spPr>
            <a:xfrm>
              <a:off x="6432525" y="2943825"/>
              <a:ext cx="10325" cy="7075"/>
            </a:xfrm>
            <a:custGeom>
              <a:rect b="b" l="l" r="r" t="t"/>
              <a:pathLst>
                <a:path extrusionOk="0" h="283" w="413">
                  <a:moveTo>
                    <a:pt x="218" y="0"/>
                  </a:moveTo>
                  <a:cubicBezTo>
                    <a:pt x="192" y="0"/>
                    <a:pt x="164" y="9"/>
                    <a:pt x="136" y="30"/>
                  </a:cubicBezTo>
                  <a:lnTo>
                    <a:pt x="124" y="30"/>
                  </a:lnTo>
                  <a:cubicBezTo>
                    <a:pt x="0" y="123"/>
                    <a:pt x="96" y="283"/>
                    <a:pt x="217" y="283"/>
                  </a:cubicBezTo>
                  <a:cubicBezTo>
                    <a:pt x="244" y="283"/>
                    <a:pt x="272" y="275"/>
                    <a:pt x="300" y="257"/>
                  </a:cubicBezTo>
                  <a:cubicBezTo>
                    <a:pt x="413" y="175"/>
                    <a:pt x="333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"/>
            <p:cNvSpPr/>
            <p:nvPr/>
          </p:nvSpPr>
          <p:spPr>
            <a:xfrm>
              <a:off x="6434025" y="3728775"/>
              <a:ext cx="6375" cy="7000"/>
            </a:xfrm>
            <a:custGeom>
              <a:rect b="b" l="l" r="r" t="t"/>
              <a:pathLst>
                <a:path extrusionOk="0" h="280" w="255">
                  <a:moveTo>
                    <a:pt x="128" y="0"/>
                  </a:moveTo>
                  <a:cubicBezTo>
                    <a:pt x="112" y="0"/>
                    <a:pt x="95" y="6"/>
                    <a:pt x="76" y="19"/>
                  </a:cubicBezTo>
                  <a:lnTo>
                    <a:pt x="64" y="19"/>
                  </a:lnTo>
                  <a:cubicBezTo>
                    <a:pt x="1" y="94"/>
                    <a:pt x="14" y="207"/>
                    <a:pt x="102" y="270"/>
                  </a:cubicBezTo>
                  <a:cubicBezTo>
                    <a:pt x="116" y="276"/>
                    <a:pt x="128" y="279"/>
                    <a:pt x="140" y="279"/>
                  </a:cubicBezTo>
                  <a:cubicBezTo>
                    <a:pt x="254" y="279"/>
                    <a:pt x="235" y="0"/>
                    <a:pt x="1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"/>
            <p:cNvSpPr/>
            <p:nvPr/>
          </p:nvSpPr>
          <p:spPr>
            <a:xfrm>
              <a:off x="6379650" y="4307500"/>
              <a:ext cx="135200" cy="15725"/>
            </a:xfrm>
            <a:custGeom>
              <a:rect b="b" l="l" r="r" t="t"/>
              <a:pathLst>
                <a:path extrusionOk="0" h="629" w="5408">
                  <a:moveTo>
                    <a:pt x="5386" y="1"/>
                  </a:moveTo>
                  <a:cubicBezTo>
                    <a:pt x="5220" y="1"/>
                    <a:pt x="4114" y="342"/>
                    <a:pt x="2717" y="435"/>
                  </a:cubicBezTo>
                  <a:cubicBezTo>
                    <a:pt x="2472" y="451"/>
                    <a:pt x="2236" y="458"/>
                    <a:pt x="2011" y="458"/>
                  </a:cubicBezTo>
                  <a:cubicBezTo>
                    <a:pt x="1008" y="458"/>
                    <a:pt x="236" y="325"/>
                    <a:pt x="46" y="325"/>
                  </a:cubicBezTo>
                  <a:cubicBezTo>
                    <a:pt x="17" y="325"/>
                    <a:pt x="2" y="327"/>
                    <a:pt x="1" y="334"/>
                  </a:cubicBezTo>
                  <a:cubicBezTo>
                    <a:pt x="1" y="359"/>
                    <a:pt x="290" y="447"/>
                    <a:pt x="780" y="523"/>
                  </a:cubicBezTo>
                  <a:cubicBezTo>
                    <a:pt x="1238" y="594"/>
                    <a:pt x="1698" y="629"/>
                    <a:pt x="2158" y="629"/>
                  </a:cubicBezTo>
                  <a:cubicBezTo>
                    <a:pt x="3000" y="629"/>
                    <a:pt x="3840" y="512"/>
                    <a:pt x="4653" y="284"/>
                  </a:cubicBezTo>
                  <a:cubicBezTo>
                    <a:pt x="5131" y="146"/>
                    <a:pt x="5408" y="20"/>
                    <a:pt x="5408" y="7"/>
                  </a:cubicBezTo>
                  <a:cubicBezTo>
                    <a:pt x="5407" y="3"/>
                    <a:pt x="5399" y="1"/>
                    <a:pt x="5386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"/>
            <p:cNvSpPr/>
            <p:nvPr/>
          </p:nvSpPr>
          <p:spPr>
            <a:xfrm>
              <a:off x="6364875" y="3594375"/>
              <a:ext cx="33650" cy="346450"/>
            </a:xfrm>
            <a:custGeom>
              <a:rect b="b" l="l" r="r" t="t"/>
              <a:pathLst>
                <a:path extrusionOk="0" h="13858" w="1346">
                  <a:moveTo>
                    <a:pt x="1346" y="0"/>
                  </a:moveTo>
                  <a:cubicBezTo>
                    <a:pt x="1296" y="38"/>
                    <a:pt x="1233" y="76"/>
                    <a:pt x="1183" y="113"/>
                  </a:cubicBezTo>
                  <a:cubicBezTo>
                    <a:pt x="742" y="466"/>
                    <a:pt x="604" y="1057"/>
                    <a:pt x="541" y="1635"/>
                  </a:cubicBezTo>
                  <a:cubicBezTo>
                    <a:pt x="604" y="1383"/>
                    <a:pt x="680" y="1157"/>
                    <a:pt x="780" y="918"/>
                  </a:cubicBezTo>
                  <a:cubicBezTo>
                    <a:pt x="918" y="591"/>
                    <a:pt x="1120" y="277"/>
                    <a:pt x="1346" y="0"/>
                  </a:cubicBezTo>
                  <a:close/>
                  <a:moveTo>
                    <a:pt x="214" y="5571"/>
                  </a:moveTo>
                  <a:cubicBezTo>
                    <a:pt x="63" y="8337"/>
                    <a:pt x="0" y="11091"/>
                    <a:pt x="0" y="13858"/>
                  </a:cubicBezTo>
                  <a:cubicBezTo>
                    <a:pt x="38" y="11091"/>
                    <a:pt x="126" y="8337"/>
                    <a:pt x="214" y="557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"/>
            <p:cNvSpPr/>
            <p:nvPr/>
          </p:nvSpPr>
          <p:spPr>
            <a:xfrm>
              <a:off x="6364875" y="3589975"/>
              <a:ext cx="126725" cy="475975"/>
            </a:xfrm>
            <a:custGeom>
              <a:rect b="b" l="l" r="r" t="t"/>
              <a:pathLst>
                <a:path extrusionOk="0" h="19039" w="5069">
                  <a:moveTo>
                    <a:pt x="2928" y="5557"/>
                  </a:moveTo>
                  <a:cubicBezTo>
                    <a:pt x="3111" y="5557"/>
                    <a:pt x="3111" y="5836"/>
                    <a:pt x="2928" y="5836"/>
                  </a:cubicBezTo>
                  <a:cubicBezTo>
                    <a:pt x="2921" y="5836"/>
                    <a:pt x="2913" y="5836"/>
                    <a:pt x="2905" y="5835"/>
                  </a:cubicBezTo>
                  <a:lnTo>
                    <a:pt x="2905" y="5822"/>
                  </a:lnTo>
                  <a:lnTo>
                    <a:pt x="2868" y="5822"/>
                  </a:lnTo>
                  <a:cubicBezTo>
                    <a:pt x="2780" y="5759"/>
                    <a:pt x="2767" y="5646"/>
                    <a:pt x="2830" y="5571"/>
                  </a:cubicBezTo>
                  <a:lnTo>
                    <a:pt x="2842" y="5571"/>
                  </a:lnTo>
                  <a:cubicBezTo>
                    <a:pt x="2855" y="5558"/>
                    <a:pt x="2880" y="5558"/>
                    <a:pt x="2905" y="5558"/>
                  </a:cubicBezTo>
                  <a:cubicBezTo>
                    <a:pt x="2913" y="5557"/>
                    <a:pt x="2921" y="5557"/>
                    <a:pt x="2928" y="5557"/>
                  </a:cubicBezTo>
                  <a:close/>
                  <a:moveTo>
                    <a:pt x="2692" y="88"/>
                  </a:moveTo>
                  <a:lnTo>
                    <a:pt x="2704" y="101"/>
                  </a:lnTo>
                  <a:cubicBezTo>
                    <a:pt x="2629" y="252"/>
                    <a:pt x="2553" y="390"/>
                    <a:pt x="2503" y="553"/>
                  </a:cubicBezTo>
                  <a:cubicBezTo>
                    <a:pt x="2201" y="1270"/>
                    <a:pt x="2025" y="2402"/>
                    <a:pt x="1987" y="3798"/>
                  </a:cubicBezTo>
                  <a:cubicBezTo>
                    <a:pt x="1912" y="6615"/>
                    <a:pt x="1811" y="10475"/>
                    <a:pt x="1698" y="14750"/>
                  </a:cubicBezTo>
                  <a:cubicBezTo>
                    <a:pt x="1673" y="15643"/>
                    <a:pt x="1648" y="16511"/>
                    <a:pt x="1635" y="17366"/>
                  </a:cubicBezTo>
                  <a:cubicBezTo>
                    <a:pt x="2277" y="16435"/>
                    <a:pt x="2754" y="15417"/>
                    <a:pt x="3069" y="14335"/>
                  </a:cubicBezTo>
                  <a:cubicBezTo>
                    <a:pt x="3622" y="12487"/>
                    <a:pt x="3773" y="10563"/>
                    <a:pt x="3924" y="8639"/>
                  </a:cubicBezTo>
                  <a:cubicBezTo>
                    <a:pt x="4075" y="6728"/>
                    <a:pt x="4238" y="4791"/>
                    <a:pt x="4791" y="2955"/>
                  </a:cubicBezTo>
                  <a:cubicBezTo>
                    <a:pt x="4917" y="2553"/>
                    <a:pt x="5068" y="2138"/>
                    <a:pt x="4980" y="1723"/>
                  </a:cubicBezTo>
                  <a:cubicBezTo>
                    <a:pt x="4829" y="1069"/>
                    <a:pt x="4163" y="679"/>
                    <a:pt x="3547" y="403"/>
                  </a:cubicBezTo>
                  <a:cubicBezTo>
                    <a:pt x="3270" y="277"/>
                    <a:pt x="2993" y="164"/>
                    <a:pt x="2692" y="88"/>
                  </a:cubicBezTo>
                  <a:close/>
                  <a:moveTo>
                    <a:pt x="2063" y="0"/>
                  </a:moveTo>
                  <a:cubicBezTo>
                    <a:pt x="1811" y="0"/>
                    <a:pt x="1572" y="63"/>
                    <a:pt x="1346" y="176"/>
                  </a:cubicBezTo>
                  <a:cubicBezTo>
                    <a:pt x="1120" y="453"/>
                    <a:pt x="918" y="767"/>
                    <a:pt x="780" y="1094"/>
                  </a:cubicBezTo>
                  <a:cubicBezTo>
                    <a:pt x="680" y="1321"/>
                    <a:pt x="604" y="1559"/>
                    <a:pt x="541" y="1798"/>
                  </a:cubicBezTo>
                  <a:cubicBezTo>
                    <a:pt x="541" y="1874"/>
                    <a:pt x="529" y="1937"/>
                    <a:pt x="516" y="2000"/>
                  </a:cubicBezTo>
                  <a:cubicBezTo>
                    <a:pt x="390" y="3244"/>
                    <a:pt x="290" y="4502"/>
                    <a:pt x="214" y="5747"/>
                  </a:cubicBezTo>
                  <a:cubicBezTo>
                    <a:pt x="126" y="8513"/>
                    <a:pt x="38" y="11267"/>
                    <a:pt x="0" y="14034"/>
                  </a:cubicBezTo>
                  <a:cubicBezTo>
                    <a:pt x="0" y="15693"/>
                    <a:pt x="13" y="17366"/>
                    <a:pt x="26" y="19038"/>
                  </a:cubicBezTo>
                  <a:cubicBezTo>
                    <a:pt x="566" y="18623"/>
                    <a:pt x="1044" y="18146"/>
                    <a:pt x="1459" y="17605"/>
                  </a:cubicBezTo>
                  <a:cubicBezTo>
                    <a:pt x="1472" y="16674"/>
                    <a:pt x="1497" y="15719"/>
                    <a:pt x="1535" y="14738"/>
                  </a:cubicBezTo>
                  <a:cubicBezTo>
                    <a:pt x="1660" y="10462"/>
                    <a:pt x="1786" y="6602"/>
                    <a:pt x="1874" y="3785"/>
                  </a:cubicBezTo>
                  <a:cubicBezTo>
                    <a:pt x="1912" y="2389"/>
                    <a:pt x="2126" y="1245"/>
                    <a:pt x="2440" y="516"/>
                  </a:cubicBezTo>
                  <a:cubicBezTo>
                    <a:pt x="2503" y="365"/>
                    <a:pt x="2578" y="214"/>
                    <a:pt x="2654" y="76"/>
                  </a:cubicBezTo>
                  <a:cubicBezTo>
                    <a:pt x="2465" y="25"/>
                    <a:pt x="2277" y="0"/>
                    <a:pt x="2075" y="0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"/>
            <p:cNvSpPr/>
            <p:nvPr/>
          </p:nvSpPr>
          <p:spPr>
            <a:xfrm>
              <a:off x="6364250" y="4066225"/>
              <a:ext cx="650" cy="4125"/>
            </a:xfrm>
            <a:custGeom>
              <a:rect b="b" l="l" r="r" t="t"/>
              <a:pathLst>
                <a:path extrusionOk="0" h="165" w="26">
                  <a:moveTo>
                    <a:pt x="25" y="1"/>
                  </a:moveTo>
                  <a:lnTo>
                    <a:pt x="0" y="26"/>
                  </a:lnTo>
                  <a:lnTo>
                    <a:pt x="25" y="164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"/>
            <p:cNvSpPr/>
            <p:nvPr/>
          </p:nvSpPr>
          <p:spPr>
            <a:xfrm>
              <a:off x="6364875" y="4065925"/>
              <a:ext cx="650" cy="7575"/>
            </a:xfrm>
            <a:custGeom>
              <a:rect b="b" l="l" r="r" t="t"/>
              <a:pathLst>
                <a:path extrusionOk="0" h="303" w="26">
                  <a:moveTo>
                    <a:pt x="26" y="0"/>
                  </a:moveTo>
                  <a:lnTo>
                    <a:pt x="0" y="13"/>
                  </a:lnTo>
                  <a:lnTo>
                    <a:pt x="0" y="176"/>
                  </a:lnTo>
                  <a:lnTo>
                    <a:pt x="26" y="30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"/>
            <p:cNvSpPr/>
            <p:nvPr/>
          </p:nvSpPr>
          <p:spPr>
            <a:xfrm>
              <a:off x="6401350" y="3591850"/>
              <a:ext cx="31150" cy="438250"/>
            </a:xfrm>
            <a:custGeom>
              <a:rect b="b" l="l" r="r" t="t"/>
              <a:pathLst>
                <a:path extrusionOk="0" h="17530" w="1246">
                  <a:moveTo>
                    <a:pt x="1195" y="1"/>
                  </a:moveTo>
                  <a:cubicBezTo>
                    <a:pt x="1119" y="139"/>
                    <a:pt x="1044" y="290"/>
                    <a:pt x="981" y="441"/>
                  </a:cubicBezTo>
                  <a:cubicBezTo>
                    <a:pt x="667" y="1170"/>
                    <a:pt x="465" y="2302"/>
                    <a:pt x="415" y="3710"/>
                  </a:cubicBezTo>
                  <a:cubicBezTo>
                    <a:pt x="327" y="6527"/>
                    <a:pt x="214" y="10387"/>
                    <a:pt x="76" y="14663"/>
                  </a:cubicBezTo>
                  <a:cubicBezTo>
                    <a:pt x="50" y="15644"/>
                    <a:pt x="25" y="16599"/>
                    <a:pt x="0" y="17530"/>
                  </a:cubicBezTo>
                  <a:cubicBezTo>
                    <a:pt x="63" y="17454"/>
                    <a:pt x="126" y="17366"/>
                    <a:pt x="189" y="17291"/>
                  </a:cubicBezTo>
                  <a:cubicBezTo>
                    <a:pt x="201" y="16436"/>
                    <a:pt x="227" y="15556"/>
                    <a:pt x="252" y="14663"/>
                  </a:cubicBezTo>
                  <a:cubicBezTo>
                    <a:pt x="365" y="10400"/>
                    <a:pt x="465" y="6527"/>
                    <a:pt x="541" y="3710"/>
                  </a:cubicBezTo>
                  <a:cubicBezTo>
                    <a:pt x="579" y="2314"/>
                    <a:pt x="755" y="1195"/>
                    <a:pt x="1044" y="466"/>
                  </a:cubicBezTo>
                  <a:cubicBezTo>
                    <a:pt x="1107" y="315"/>
                    <a:pt x="1170" y="164"/>
                    <a:pt x="1245" y="13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"/>
            <p:cNvSpPr/>
            <p:nvPr/>
          </p:nvSpPr>
          <p:spPr>
            <a:xfrm>
              <a:off x="6434025" y="3728275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52" y="1"/>
                  </a:moveTo>
                  <a:cubicBezTo>
                    <a:pt x="148" y="1"/>
                    <a:pt x="143" y="1"/>
                    <a:pt x="139" y="1"/>
                  </a:cubicBezTo>
                  <a:lnTo>
                    <a:pt x="139" y="14"/>
                  </a:lnTo>
                  <a:cubicBezTo>
                    <a:pt x="114" y="14"/>
                    <a:pt x="89" y="26"/>
                    <a:pt x="76" y="39"/>
                  </a:cubicBezTo>
                  <a:lnTo>
                    <a:pt x="64" y="39"/>
                  </a:lnTo>
                  <a:cubicBezTo>
                    <a:pt x="1" y="102"/>
                    <a:pt x="14" y="227"/>
                    <a:pt x="102" y="278"/>
                  </a:cubicBezTo>
                  <a:cubicBezTo>
                    <a:pt x="114" y="278"/>
                    <a:pt x="127" y="290"/>
                    <a:pt x="139" y="290"/>
                  </a:cubicBezTo>
                  <a:cubicBezTo>
                    <a:pt x="143" y="291"/>
                    <a:pt x="148" y="291"/>
                    <a:pt x="152" y="291"/>
                  </a:cubicBezTo>
                  <a:cubicBezTo>
                    <a:pt x="349" y="291"/>
                    <a:pt x="349" y="1"/>
                    <a:pt x="152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"/>
            <p:cNvSpPr/>
            <p:nvPr/>
          </p:nvSpPr>
          <p:spPr>
            <a:xfrm>
              <a:off x="6350725" y="3440325"/>
              <a:ext cx="243675" cy="208325"/>
            </a:xfrm>
            <a:custGeom>
              <a:rect b="b" l="l" r="r" t="t"/>
              <a:pathLst>
                <a:path extrusionOk="0" h="8333" w="9747">
                  <a:moveTo>
                    <a:pt x="5584" y="1"/>
                  </a:moveTo>
                  <a:cubicBezTo>
                    <a:pt x="1862" y="1"/>
                    <a:pt x="1" y="4490"/>
                    <a:pt x="2629" y="7118"/>
                  </a:cubicBezTo>
                  <a:cubicBezTo>
                    <a:pt x="3427" y="7908"/>
                    <a:pt x="4489" y="8333"/>
                    <a:pt x="5571" y="8333"/>
                  </a:cubicBezTo>
                  <a:cubicBezTo>
                    <a:pt x="6108" y="8333"/>
                    <a:pt x="6651" y="8228"/>
                    <a:pt x="7168" y="8011"/>
                  </a:cubicBezTo>
                  <a:cubicBezTo>
                    <a:pt x="8728" y="7369"/>
                    <a:pt x="9746" y="5848"/>
                    <a:pt x="9746" y="4163"/>
                  </a:cubicBezTo>
                  <a:cubicBezTo>
                    <a:pt x="9746" y="1862"/>
                    <a:pt x="7872" y="1"/>
                    <a:pt x="5584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"/>
            <p:cNvSpPr/>
            <p:nvPr/>
          </p:nvSpPr>
          <p:spPr>
            <a:xfrm>
              <a:off x="6388775" y="3529575"/>
              <a:ext cx="199650" cy="36650"/>
            </a:xfrm>
            <a:custGeom>
              <a:rect b="b" l="l" r="r" t="t"/>
              <a:pathLst>
                <a:path extrusionOk="0" h="1466" w="7986">
                  <a:moveTo>
                    <a:pt x="7982" y="1"/>
                  </a:moveTo>
                  <a:cubicBezTo>
                    <a:pt x="7939" y="1"/>
                    <a:pt x="7624" y="353"/>
                    <a:pt x="6979" y="693"/>
                  </a:cubicBezTo>
                  <a:cubicBezTo>
                    <a:pt x="6176" y="1089"/>
                    <a:pt x="5301" y="1292"/>
                    <a:pt x="4410" y="1292"/>
                  </a:cubicBezTo>
                  <a:cubicBezTo>
                    <a:pt x="4311" y="1292"/>
                    <a:pt x="4212" y="1290"/>
                    <a:pt x="4112" y="1284"/>
                  </a:cubicBezTo>
                  <a:cubicBezTo>
                    <a:pt x="3131" y="1222"/>
                    <a:pt x="2150" y="1033"/>
                    <a:pt x="1207" y="744"/>
                  </a:cubicBezTo>
                  <a:cubicBezTo>
                    <a:pt x="535" y="547"/>
                    <a:pt x="88" y="414"/>
                    <a:pt x="11" y="414"/>
                  </a:cubicBezTo>
                  <a:cubicBezTo>
                    <a:pt x="5" y="414"/>
                    <a:pt x="1" y="415"/>
                    <a:pt x="0" y="417"/>
                  </a:cubicBezTo>
                  <a:cubicBezTo>
                    <a:pt x="101" y="480"/>
                    <a:pt x="201" y="530"/>
                    <a:pt x="315" y="555"/>
                  </a:cubicBezTo>
                  <a:cubicBezTo>
                    <a:pt x="503" y="631"/>
                    <a:pt x="805" y="744"/>
                    <a:pt x="1170" y="870"/>
                  </a:cubicBezTo>
                  <a:cubicBezTo>
                    <a:pt x="2113" y="1196"/>
                    <a:pt x="3106" y="1398"/>
                    <a:pt x="4112" y="1461"/>
                  </a:cubicBezTo>
                  <a:cubicBezTo>
                    <a:pt x="4197" y="1464"/>
                    <a:pt x="4281" y="1466"/>
                    <a:pt x="4364" y="1466"/>
                  </a:cubicBezTo>
                  <a:cubicBezTo>
                    <a:pt x="5455" y="1466"/>
                    <a:pt x="6410" y="1169"/>
                    <a:pt x="7030" y="807"/>
                  </a:cubicBezTo>
                  <a:cubicBezTo>
                    <a:pt x="7306" y="656"/>
                    <a:pt x="7545" y="467"/>
                    <a:pt x="7771" y="253"/>
                  </a:cubicBezTo>
                  <a:cubicBezTo>
                    <a:pt x="7859" y="178"/>
                    <a:pt x="7922" y="90"/>
                    <a:pt x="7985" y="2"/>
                  </a:cubicBezTo>
                  <a:cubicBezTo>
                    <a:pt x="7984" y="1"/>
                    <a:pt x="7983" y="1"/>
                    <a:pt x="7982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"/>
            <p:cNvSpPr/>
            <p:nvPr/>
          </p:nvSpPr>
          <p:spPr>
            <a:xfrm>
              <a:off x="5165975" y="1722475"/>
              <a:ext cx="242925" cy="174950"/>
            </a:xfrm>
            <a:custGeom>
              <a:rect b="b" l="l" r="r" t="t"/>
              <a:pathLst>
                <a:path extrusionOk="0" h="6998" w="9717">
                  <a:moveTo>
                    <a:pt x="659" y="1"/>
                  </a:moveTo>
                  <a:cubicBezTo>
                    <a:pt x="378" y="1"/>
                    <a:pt x="1" y="602"/>
                    <a:pt x="160" y="899"/>
                  </a:cubicBezTo>
                  <a:cubicBezTo>
                    <a:pt x="336" y="1264"/>
                    <a:pt x="1593" y="4734"/>
                    <a:pt x="2373" y="4847"/>
                  </a:cubicBezTo>
                  <a:cubicBezTo>
                    <a:pt x="2589" y="4882"/>
                    <a:pt x="2896" y="4895"/>
                    <a:pt x="3226" y="4895"/>
                  </a:cubicBezTo>
                  <a:cubicBezTo>
                    <a:pt x="4085" y="4895"/>
                    <a:pt x="5102" y="4810"/>
                    <a:pt x="5102" y="4810"/>
                  </a:cubicBezTo>
                  <a:lnTo>
                    <a:pt x="5730" y="6998"/>
                  </a:lnTo>
                  <a:lnTo>
                    <a:pt x="9716" y="5677"/>
                  </a:lnTo>
                  <a:cubicBezTo>
                    <a:pt x="9716" y="5677"/>
                    <a:pt x="8899" y="2332"/>
                    <a:pt x="8459" y="2169"/>
                  </a:cubicBezTo>
                  <a:cubicBezTo>
                    <a:pt x="8419" y="2155"/>
                    <a:pt x="8339" y="2149"/>
                    <a:pt x="8227" y="2149"/>
                  </a:cubicBezTo>
                  <a:cubicBezTo>
                    <a:pt x="7109" y="2149"/>
                    <a:pt x="2775" y="2773"/>
                    <a:pt x="2775" y="2773"/>
                  </a:cubicBezTo>
                  <a:cubicBezTo>
                    <a:pt x="2775" y="2773"/>
                    <a:pt x="1065" y="383"/>
                    <a:pt x="801" y="69"/>
                  </a:cubicBezTo>
                  <a:cubicBezTo>
                    <a:pt x="760" y="22"/>
                    <a:pt x="711" y="1"/>
                    <a:pt x="65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"/>
            <p:cNvSpPr/>
            <p:nvPr/>
          </p:nvSpPr>
          <p:spPr>
            <a:xfrm>
              <a:off x="5319600" y="1899925"/>
              <a:ext cx="664900" cy="418200"/>
            </a:xfrm>
            <a:custGeom>
              <a:rect b="b" l="l" r="r" t="t"/>
              <a:pathLst>
                <a:path extrusionOk="0" h="16728" w="26596">
                  <a:moveTo>
                    <a:pt x="3974" y="0"/>
                  </a:moveTo>
                  <a:lnTo>
                    <a:pt x="0" y="755"/>
                  </a:lnTo>
                  <a:cubicBezTo>
                    <a:pt x="1145" y="5495"/>
                    <a:pt x="2779" y="10412"/>
                    <a:pt x="5722" y="14310"/>
                  </a:cubicBezTo>
                  <a:cubicBezTo>
                    <a:pt x="6351" y="15140"/>
                    <a:pt x="7042" y="15970"/>
                    <a:pt x="7998" y="16385"/>
                  </a:cubicBezTo>
                  <a:cubicBezTo>
                    <a:pt x="8557" y="16630"/>
                    <a:pt x="9167" y="16728"/>
                    <a:pt x="9783" y="16728"/>
                  </a:cubicBezTo>
                  <a:cubicBezTo>
                    <a:pt x="10400" y="16728"/>
                    <a:pt x="11022" y="16630"/>
                    <a:pt x="11607" y="16486"/>
                  </a:cubicBezTo>
                  <a:cubicBezTo>
                    <a:pt x="13330" y="16033"/>
                    <a:pt x="15681" y="15279"/>
                    <a:pt x="17517" y="14600"/>
                  </a:cubicBezTo>
                  <a:cubicBezTo>
                    <a:pt x="20824" y="13355"/>
                    <a:pt x="22949" y="12751"/>
                    <a:pt x="26256" y="11544"/>
                  </a:cubicBezTo>
                  <a:cubicBezTo>
                    <a:pt x="26521" y="11443"/>
                    <a:pt x="26596" y="11116"/>
                    <a:pt x="26420" y="10915"/>
                  </a:cubicBezTo>
                  <a:lnTo>
                    <a:pt x="24257" y="5596"/>
                  </a:lnTo>
                  <a:lnTo>
                    <a:pt x="11179" y="10073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"/>
            <p:cNvSpPr/>
            <p:nvPr/>
          </p:nvSpPr>
          <p:spPr>
            <a:xfrm>
              <a:off x="5868175" y="1978200"/>
              <a:ext cx="148100" cy="213100"/>
            </a:xfrm>
            <a:custGeom>
              <a:rect b="b" l="l" r="r" t="t"/>
              <a:pathLst>
                <a:path extrusionOk="0" h="8524" w="5924">
                  <a:moveTo>
                    <a:pt x="4452" y="0"/>
                  </a:moveTo>
                  <a:cubicBezTo>
                    <a:pt x="906" y="1094"/>
                    <a:pt x="0" y="5684"/>
                    <a:pt x="2855" y="8036"/>
                  </a:cubicBezTo>
                  <a:cubicBezTo>
                    <a:pt x="3184" y="8297"/>
                    <a:pt x="3584" y="8524"/>
                    <a:pt x="3990" y="8524"/>
                  </a:cubicBezTo>
                  <a:cubicBezTo>
                    <a:pt x="4266" y="8524"/>
                    <a:pt x="4544" y="8419"/>
                    <a:pt x="4804" y="8149"/>
                  </a:cubicBezTo>
                  <a:cubicBezTo>
                    <a:pt x="4992" y="7922"/>
                    <a:pt x="5143" y="7671"/>
                    <a:pt x="5219" y="7382"/>
                  </a:cubicBezTo>
                  <a:cubicBezTo>
                    <a:pt x="5923" y="4917"/>
                    <a:pt x="5646" y="2276"/>
                    <a:pt x="445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"/>
            <p:cNvSpPr/>
            <p:nvPr/>
          </p:nvSpPr>
          <p:spPr>
            <a:xfrm>
              <a:off x="5929150" y="2001775"/>
              <a:ext cx="62900" cy="183000"/>
            </a:xfrm>
            <a:custGeom>
              <a:rect b="b" l="l" r="r" t="t"/>
              <a:pathLst>
                <a:path extrusionOk="0" h="7320" w="2516">
                  <a:moveTo>
                    <a:pt x="428" y="1"/>
                  </a:moveTo>
                  <a:cubicBezTo>
                    <a:pt x="353" y="13"/>
                    <a:pt x="290" y="38"/>
                    <a:pt x="240" y="76"/>
                  </a:cubicBezTo>
                  <a:cubicBezTo>
                    <a:pt x="164" y="126"/>
                    <a:pt x="101" y="189"/>
                    <a:pt x="51" y="252"/>
                  </a:cubicBezTo>
                  <a:cubicBezTo>
                    <a:pt x="13" y="302"/>
                    <a:pt x="1" y="327"/>
                    <a:pt x="1" y="327"/>
                  </a:cubicBezTo>
                  <a:cubicBezTo>
                    <a:pt x="2" y="328"/>
                    <a:pt x="2" y="329"/>
                    <a:pt x="4" y="329"/>
                  </a:cubicBezTo>
                  <a:cubicBezTo>
                    <a:pt x="22" y="329"/>
                    <a:pt x="100" y="234"/>
                    <a:pt x="277" y="139"/>
                  </a:cubicBezTo>
                  <a:cubicBezTo>
                    <a:pt x="328" y="107"/>
                    <a:pt x="387" y="92"/>
                    <a:pt x="447" y="92"/>
                  </a:cubicBezTo>
                  <a:cubicBezTo>
                    <a:pt x="507" y="92"/>
                    <a:pt x="567" y="107"/>
                    <a:pt x="617" y="139"/>
                  </a:cubicBezTo>
                  <a:cubicBezTo>
                    <a:pt x="755" y="189"/>
                    <a:pt x="831" y="353"/>
                    <a:pt x="944" y="516"/>
                  </a:cubicBezTo>
                  <a:cubicBezTo>
                    <a:pt x="1522" y="1346"/>
                    <a:pt x="1925" y="2289"/>
                    <a:pt x="2126" y="3295"/>
                  </a:cubicBezTo>
                  <a:cubicBezTo>
                    <a:pt x="2340" y="4276"/>
                    <a:pt x="2327" y="5307"/>
                    <a:pt x="2101" y="6300"/>
                  </a:cubicBezTo>
                  <a:cubicBezTo>
                    <a:pt x="2025" y="6590"/>
                    <a:pt x="1887" y="6866"/>
                    <a:pt x="1686" y="7093"/>
                  </a:cubicBezTo>
                  <a:cubicBezTo>
                    <a:pt x="1535" y="7244"/>
                    <a:pt x="1422" y="7294"/>
                    <a:pt x="1434" y="7319"/>
                  </a:cubicBezTo>
                  <a:cubicBezTo>
                    <a:pt x="1548" y="7281"/>
                    <a:pt x="1648" y="7231"/>
                    <a:pt x="1724" y="7143"/>
                  </a:cubicBezTo>
                  <a:cubicBezTo>
                    <a:pt x="1962" y="6917"/>
                    <a:pt x="2126" y="6640"/>
                    <a:pt x="2214" y="6338"/>
                  </a:cubicBezTo>
                  <a:cubicBezTo>
                    <a:pt x="2491" y="5332"/>
                    <a:pt x="2516" y="4276"/>
                    <a:pt x="2302" y="3257"/>
                  </a:cubicBezTo>
                  <a:cubicBezTo>
                    <a:pt x="2101" y="2239"/>
                    <a:pt x="1661" y="1271"/>
                    <a:pt x="1045" y="441"/>
                  </a:cubicBezTo>
                  <a:lnTo>
                    <a:pt x="868" y="214"/>
                  </a:lnTo>
                  <a:cubicBezTo>
                    <a:pt x="818" y="139"/>
                    <a:pt x="743" y="89"/>
                    <a:pt x="655" y="51"/>
                  </a:cubicBezTo>
                  <a:cubicBezTo>
                    <a:pt x="579" y="13"/>
                    <a:pt x="504" y="1"/>
                    <a:pt x="42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"/>
            <p:cNvSpPr/>
            <p:nvPr/>
          </p:nvSpPr>
          <p:spPr>
            <a:xfrm>
              <a:off x="5512625" y="2151725"/>
              <a:ext cx="88975" cy="153450"/>
            </a:xfrm>
            <a:custGeom>
              <a:rect b="b" l="l" r="r" t="t"/>
              <a:pathLst>
                <a:path extrusionOk="0" h="6138" w="3559">
                  <a:moveTo>
                    <a:pt x="3458" y="1"/>
                  </a:moveTo>
                  <a:lnTo>
                    <a:pt x="3458" y="1"/>
                  </a:lnTo>
                  <a:cubicBezTo>
                    <a:pt x="3421" y="1"/>
                    <a:pt x="3471" y="416"/>
                    <a:pt x="3421" y="1082"/>
                  </a:cubicBezTo>
                  <a:cubicBezTo>
                    <a:pt x="3383" y="1484"/>
                    <a:pt x="3307" y="1862"/>
                    <a:pt x="3207" y="2239"/>
                  </a:cubicBezTo>
                  <a:cubicBezTo>
                    <a:pt x="3068" y="2704"/>
                    <a:pt x="2880" y="3144"/>
                    <a:pt x="2641" y="3559"/>
                  </a:cubicBezTo>
                  <a:cubicBezTo>
                    <a:pt x="2201" y="4314"/>
                    <a:pt x="1610" y="4980"/>
                    <a:pt x="918" y="5508"/>
                  </a:cubicBezTo>
                  <a:cubicBezTo>
                    <a:pt x="377" y="5923"/>
                    <a:pt x="0" y="6112"/>
                    <a:pt x="13" y="6137"/>
                  </a:cubicBezTo>
                  <a:cubicBezTo>
                    <a:pt x="113" y="6112"/>
                    <a:pt x="201" y="6074"/>
                    <a:pt x="289" y="6024"/>
                  </a:cubicBezTo>
                  <a:cubicBezTo>
                    <a:pt x="528" y="5911"/>
                    <a:pt x="767" y="5772"/>
                    <a:pt x="981" y="5609"/>
                  </a:cubicBezTo>
                  <a:cubicBezTo>
                    <a:pt x="1723" y="5106"/>
                    <a:pt x="2339" y="4427"/>
                    <a:pt x="2792" y="3660"/>
                  </a:cubicBezTo>
                  <a:cubicBezTo>
                    <a:pt x="3043" y="3220"/>
                    <a:pt x="3232" y="2767"/>
                    <a:pt x="3358" y="2289"/>
                  </a:cubicBezTo>
                  <a:cubicBezTo>
                    <a:pt x="3471" y="1899"/>
                    <a:pt x="3534" y="1497"/>
                    <a:pt x="3546" y="1095"/>
                  </a:cubicBezTo>
                  <a:cubicBezTo>
                    <a:pt x="3559" y="831"/>
                    <a:pt x="3546" y="554"/>
                    <a:pt x="3509" y="290"/>
                  </a:cubicBezTo>
                  <a:cubicBezTo>
                    <a:pt x="3509" y="189"/>
                    <a:pt x="3483" y="89"/>
                    <a:pt x="3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"/>
            <p:cNvSpPr/>
            <p:nvPr/>
          </p:nvSpPr>
          <p:spPr>
            <a:xfrm>
              <a:off x="5598450" y="2070275"/>
              <a:ext cx="312500" cy="117350"/>
            </a:xfrm>
            <a:custGeom>
              <a:rect b="b" l="l" r="r" t="t"/>
              <a:pathLst>
                <a:path extrusionOk="0" h="4694" w="12500">
                  <a:moveTo>
                    <a:pt x="12471" y="1"/>
                  </a:moveTo>
                  <a:cubicBezTo>
                    <a:pt x="12360" y="1"/>
                    <a:pt x="9595" y="994"/>
                    <a:pt x="6225" y="2265"/>
                  </a:cubicBezTo>
                  <a:cubicBezTo>
                    <a:pt x="2779" y="3560"/>
                    <a:pt x="0" y="4642"/>
                    <a:pt x="25" y="4692"/>
                  </a:cubicBezTo>
                  <a:cubicBezTo>
                    <a:pt x="25" y="4693"/>
                    <a:pt x="27" y="4693"/>
                    <a:pt x="29" y="4693"/>
                  </a:cubicBezTo>
                  <a:cubicBezTo>
                    <a:pt x="140" y="4693"/>
                    <a:pt x="2905" y="3700"/>
                    <a:pt x="6288" y="2429"/>
                  </a:cubicBezTo>
                  <a:cubicBezTo>
                    <a:pt x="9720" y="1134"/>
                    <a:pt x="12499" y="52"/>
                    <a:pt x="12474" y="2"/>
                  </a:cubicBezTo>
                  <a:cubicBezTo>
                    <a:pt x="12474" y="1"/>
                    <a:pt x="12473" y="1"/>
                    <a:pt x="124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"/>
            <p:cNvSpPr/>
            <p:nvPr/>
          </p:nvSpPr>
          <p:spPr>
            <a:xfrm>
              <a:off x="5351975" y="1915950"/>
              <a:ext cx="189900" cy="371600"/>
            </a:xfrm>
            <a:custGeom>
              <a:rect b="b" l="l" r="r" t="t"/>
              <a:pathLst>
                <a:path extrusionOk="0" h="14864" w="7596">
                  <a:moveTo>
                    <a:pt x="0" y="1"/>
                  </a:moveTo>
                  <a:cubicBezTo>
                    <a:pt x="0" y="51"/>
                    <a:pt x="13" y="114"/>
                    <a:pt x="26" y="164"/>
                  </a:cubicBezTo>
                  <a:cubicBezTo>
                    <a:pt x="63" y="290"/>
                    <a:pt x="101" y="441"/>
                    <a:pt x="164" y="629"/>
                  </a:cubicBezTo>
                  <a:cubicBezTo>
                    <a:pt x="277" y="1044"/>
                    <a:pt x="478" y="1623"/>
                    <a:pt x="730" y="2340"/>
                  </a:cubicBezTo>
                  <a:cubicBezTo>
                    <a:pt x="1421" y="4201"/>
                    <a:pt x="2201" y="6011"/>
                    <a:pt x="3094" y="7784"/>
                  </a:cubicBezTo>
                  <a:cubicBezTo>
                    <a:pt x="3622" y="8828"/>
                    <a:pt x="4138" y="9796"/>
                    <a:pt x="4653" y="10664"/>
                  </a:cubicBezTo>
                  <a:cubicBezTo>
                    <a:pt x="5169" y="11519"/>
                    <a:pt x="5659" y="12286"/>
                    <a:pt x="6087" y="12915"/>
                  </a:cubicBezTo>
                  <a:cubicBezTo>
                    <a:pt x="6300" y="13229"/>
                    <a:pt x="6514" y="13506"/>
                    <a:pt x="6690" y="13745"/>
                  </a:cubicBezTo>
                  <a:cubicBezTo>
                    <a:pt x="6866" y="13984"/>
                    <a:pt x="7030" y="14198"/>
                    <a:pt x="7156" y="14361"/>
                  </a:cubicBezTo>
                  <a:lnTo>
                    <a:pt x="7470" y="14738"/>
                  </a:lnTo>
                  <a:cubicBezTo>
                    <a:pt x="7545" y="14826"/>
                    <a:pt x="7596" y="14864"/>
                    <a:pt x="7596" y="14864"/>
                  </a:cubicBezTo>
                  <a:cubicBezTo>
                    <a:pt x="7570" y="14801"/>
                    <a:pt x="7533" y="14763"/>
                    <a:pt x="7508" y="14713"/>
                  </a:cubicBezTo>
                  <a:lnTo>
                    <a:pt x="7218" y="14311"/>
                  </a:lnTo>
                  <a:cubicBezTo>
                    <a:pt x="7093" y="14147"/>
                    <a:pt x="6942" y="13933"/>
                    <a:pt x="6778" y="13682"/>
                  </a:cubicBezTo>
                  <a:cubicBezTo>
                    <a:pt x="6602" y="13443"/>
                    <a:pt x="6401" y="13154"/>
                    <a:pt x="6200" y="12839"/>
                  </a:cubicBezTo>
                  <a:cubicBezTo>
                    <a:pt x="5772" y="12211"/>
                    <a:pt x="5294" y="11444"/>
                    <a:pt x="4804" y="10576"/>
                  </a:cubicBezTo>
                  <a:cubicBezTo>
                    <a:pt x="4301" y="9708"/>
                    <a:pt x="3773" y="8740"/>
                    <a:pt x="3257" y="7709"/>
                  </a:cubicBezTo>
                  <a:cubicBezTo>
                    <a:pt x="2226" y="5647"/>
                    <a:pt x="1409" y="3710"/>
                    <a:pt x="868" y="2302"/>
                  </a:cubicBezTo>
                  <a:cubicBezTo>
                    <a:pt x="591" y="1585"/>
                    <a:pt x="378" y="1007"/>
                    <a:pt x="239" y="617"/>
                  </a:cubicBezTo>
                  <a:lnTo>
                    <a:pt x="63" y="151"/>
                  </a:lnTo>
                  <a:cubicBezTo>
                    <a:pt x="51" y="101"/>
                    <a:pt x="26" y="5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"/>
            <p:cNvSpPr/>
            <p:nvPr/>
          </p:nvSpPr>
          <p:spPr>
            <a:xfrm>
              <a:off x="5658475" y="2175300"/>
              <a:ext cx="9475" cy="6950"/>
            </a:xfrm>
            <a:custGeom>
              <a:rect b="b" l="l" r="r" t="t"/>
              <a:pathLst>
                <a:path extrusionOk="0" h="278" w="379">
                  <a:moveTo>
                    <a:pt x="190" y="1"/>
                  </a:moveTo>
                  <a:cubicBezTo>
                    <a:pt x="13" y="1"/>
                    <a:pt x="1" y="277"/>
                    <a:pt x="177" y="277"/>
                  </a:cubicBezTo>
                  <a:lnTo>
                    <a:pt x="190" y="277"/>
                  </a:lnTo>
                  <a:cubicBezTo>
                    <a:pt x="378" y="277"/>
                    <a:pt x="366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"/>
            <p:cNvSpPr/>
            <p:nvPr/>
          </p:nvSpPr>
          <p:spPr>
            <a:xfrm>
              <a:off x="5519525" y="221617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202" y="0"/>
                  </a:moveTo>
                  <a:cubicBezTo>
                    <a:pt x="13" y="0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0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"/>
            <p:cNvSpPr/>
            <p:nvPr/>
          </p:nvSpPr>
          <p:spPr>
            <a:xfrm>
              <a:off x="5456650" y="211777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202" y="1"/>
                  </a:moveTo>
                  <a:cubicBezTo>
                    <a:pt x="13" y="1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"/>
            <p:cNvSpPr/>
            <p:nvPr/>
          </p:nvSpPr>
          <p:spPr>
            <a:xfrm>
              <a:off x="5739600" y="2146700"/>
              <a:ext cx="9450" cy="6950"/>
            </a:xfrm>
            <a:custGeom>
              <a:rect b="b" l="l" r="r" t="t"/>
              <a:pathLst>
                <a:path extrusionOk="0" h="278" w="378">
                  <a:moveTo>
                    <a:pt x="189" y="0"/>
                  </a:moveTo>
                  <a:cubicBezTo>
                    <a:pt x="13" y="0"/>
                    <a:pt x="0" y="265"/>
                    <a:pt x="189" y="277"/>
                  </a:cubicBezTo>
                  <a:lnTo>
                    <a:pt x="201" y="277"/>
                  </a:lnTo>
                  <a:cubicBezTo>
                    <a:pt x="377" y="265"/>
                    <a:pt x="365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"/>
            <p:cNvSpPr/>
            <p:nvPr/>
          </p:nvSpPr>
          <p:spPr>
            <a:xfrm>
              <a:off x="5833225" y="2121700"/>
              <a:ext cx="8650" cy="5400"/>
            </a:xfrm>
            <a:custGeom>
              <a:rect b="b" l="l" r="r" t="t"/>
              <a:pathLst>
                <a:path extrusionOk="0" h="216" w="346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3" y="32"/>
                  </a:lnTo>
                  <a:cubicBezTo>
                    <a:pt x="0" y="109"/>
                    <a:pt x="155" y="216"/>
                    <a:pt x="259" y="216"/>
                  </a:cubicBezTo>
                  <a:cubicBezTo>
                    <a:pt x="308" y="216"/>
                    <a:pt x="346" y="193"/>
                    <a:pt x="342" y="133"/>
                  </a:cubicBezTo>
                  <a:cubicBezTo>
                    <a:pt x="323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"/>
            <p:cNvSpPr/>
            <p:nvPr/>
          </p:nvSpPr>
          <p:spPr>
            <a:xfrm>
              <a:off x="5289100" y="1843075"/>
              <a:ext cx="165375" cy="76075"/>
            </a:xfrm>
            <a:custGeom>
              <a:rect b="b" l="l" r="r" t="t"/>
              <a:pathLst>
                <a:path extrusionOk="0" h="3043" w="6615">
                  <a:moveTo>
                    <a:pt x="3763" y="1"/>
                  </a:moveTo>
                  <a:cubicBezTo>
                    <a:pt x="2993" y="1"/>
                    <a:pt x="2227" y="140"/>
                    <a:pt x="1497" y="413"/>
                  </a:cubicBezTo>
                  <a:cubicBezTo>
                    <a:pt x="1082" y="552"/>
                    <a:pt x="717" y="778"/>
                    <a:pt x="415" y="1092"/>
                  </a:cubicBezTo>
                  <a:cubicBezTo>
                    <a:pt x="114" y="1419"/>
                    <a:pt x="0" y="1872"/>
                    <a:pt x="139" y="2287"/>
                  </a:cubicBezTo>
                  <a:cubicBezTo>
                    <a:pt x="285" y="2688"/>
                    <a:pt x="619" y="3043"/>
                    <a:pt x="1085" y="3043"/>
                  </a:cubicBezTo>
                  <a:cubicBezTo>
                    <a:pt x="1100" y="3043"/>
                    <a:pt x="1116" y="3042"/>
                    <a:pt x="1132" y="3041"/>
                  </a:cubicBezTo>
                  <a:cubicBezTo>
                    <a:pt x="2490" y="2953"/>
                    <a:pt x="3836" y="2765"/>
                    <a:pt x="5169" y="2475"/>
                  </a:cubicBezTo>
                  <a:cubicBezTo>
                    <a:pt x="5709" y="2362"/>
                    <a:pt x="6326" y="2174"/>
                    <a:pt x="6489" y="1658"/>
                  </a:cubicBezTo>
                  <a:cubicBezTo>
                    <a:pt x="6615" y="1281"/>
                    <a:pt x="6426" y="853"/>
                    <a:pt x="6137" y="602"/>
                  </a:cubicBezTo>
                  <a:cubicBezTo>
                    <a:pt x="5823" y="350"/>
                    <a:pt x="5458" y="199"/>
                    <a:pt x="5068" y="137"/>
                  </a:cubicBezTo>
                  <a:cubicBezTo>
                    <a:pt x="4636" y="46"/>
                    <a:pt x="4199" y="1"/>
                    <a:pt x="3763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"/>
            <p:cNvSpPr/>
            <p:nvPr/>
          </p:nvSpPr>
          <p:spPr>
            <a:xfrm>
              <a:off x="5293500" y="1855200"/>
              <a:ext cx="153450" cy="44150"/>
            </a:xfrm>
            <a:custGeom>
              <a:rect b="b" l="l" r="r" t="t"/>
              <a:pathLst>
                <a:path extrusionOk="0" h="1766" w="6138">
                  <a:moveTo>
                    <a:pt x="3751" y="0"/>
                  </a:moveTo>
                  <a:cubicBezTo>
                    <a:pt x="2659" y="0"/>
                    <a:pt x="1584" y="361"/>
                    <a:pt x="705" y="1060"/>
                  </a:cubicBezTo>
                  <a:cubicBezTo>
                    <a:pt x="516" y="1198"/>
                    <a:pt x="340" y="1362"/>
                    <a:pt x="177" y="1550"/>
                  </a:cubicBezTo>
                  <a:cubicBezTo>
                    <a:pt x="76" y="1676"/>
                    <a:pt x="1" y="1739"/>
                    <a:pt x="26" y="1764"/>
                  </a:cubicBezTo>
                  <a:cubicBezTo>
                    <a:pt x="27" y="1765"/>
                    <a:pt x="28" y="1766"/>
                    <a:pt x="30" y="1766"/>
                  </a:cubicBezTo>
                  <a:cubicBezTo>
                    <a:pt x="72" y="1766"/>
                    <a:pt x="322" y="1486"/>
                    <a:pt x="780" y="1161"/>
                  </a:cubicBezTo>
                  <a:cubicBezTo>
                    <a:pt x="1680" y="508"/>
                    <a:pt x="2746" y="171"/>
                    <a:pt x="3828" y="171"/>
                  </a:cubicBezTo>
                  <a:cubicBezTo>
                    <a:pt x="4289" y="171"/>
                    <a:pt x="4752" y="232"/>
                    <a:pt x="5207" y="356"/>
                  </a:cubicBezTo>
                  <a:cubicBezTo>
                    <a:pt x="5731" y="493"/>
                    <a:pt x="6059" y="650"/>
                    <a:pt x="6125" y="650"/>
                  </a:cubicBezTo>
                  <a:cubicBezTo>
                    <a:pt x="6132" y="650"/>
                    <a:pt x="6136" y="648"/>
                    <a:pt x="6137" y="645"/>
                  </a:cubicBezTo>
                  <a:cubicBezTo>
                    <a:pt x="6074" y="595"/>
                    <a:pt x="5999" y="544"/>
                    <a:pt x="5911" y="507"/>
                  </a:cubicBezTo>
                  <a:cubicBezTo>
                    <a:pt x="5697" y="393"/>
                    <a:pt x="5471" y="305"/>
                    <a:pt x="5244" y="230"/>
                  </a:cubicBezTo>
                  <a:cubicBezTo>
                    <a:pt x="4754" y="76"/>
                    <a:pt x="4251" y="0"/>
                    <a:pt x="375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"/>
            <p:cNvSpPr/>
            <p:nvPr/>
          </p:nvSpPr>
          <p:spPr>
            <a:xfrm>
              <a:off x="6069050" y="3552675"/>
              <a:ext cx="201850" cy="759950"/>
            </a:xfrm>
            <a:custGeom>
              <a:rect b="b" l="l" r="r" t="t"/>
              <a:pathLst>
                <a:path extrusionOk="0" h="30398" w="8074">
                  <a:moveTo>
                    <a:pt x="5098" y="1"/>
                  </a:moveTo>
                  <a:cubicBezTo>
                    <a:pt x="4326" y="1"/>
                    <a:pt x="3573" y="183"/>
                    <a:pt x="2830" y="386"/>
                  </a:cubicBezTo>
                  <a:lnTo>
                    <a:pt x="2679" y="348"/>
                  </a:lnTo>
                  <a:cubicBezTo>
                    <a:pt x="1598" y="474"/>
                    <a:pt x="743" y="1392"/>
                    <a:pt x="378" y="2410"/>
                  </a:cubicBezTo>
                  <a:cubicBezTo>
                    <a:pt x="1" y="3429"/>
                    <a:pt x="26" y="4535"/>
                    <a:pt x="63" y="5629"/>
                  </a:cubicBezTo>
                  <a:cubicBezTo>
                    <a:pt x="214" y="12231"/>
                    <a:pt x="378" y="18833"/>
                    <a:pt x="1132" y="25384"/>
                  </a:cubicBezTo>
                  <a:cubicBezTo>
                    <a:pt x="1283" y="26805"/>
                    <a:pt x="1522" y="28314"/>
                    <a:pt x="2465" y="29396"/>
                  </a:cubicBezTo>
                  <a:cubicBezTo>
                    <a:pt x="3004" y="30015"/>
                    <a:pt x="3868" y="30398"/>
                    <a:pt x="4678" y="30398"/>
                  </a:cubicBezTo>
                  <a:cubicBezTo>
                    <a:pt x="5266" y="30398"/>
                    <a:pt x="5826" y="30195"/>
                    <a:pt x="6213" y="29735"/>
                  </a:cubicBezTo>
                  <a:cubicBezTo>
                    <a:pt x="6741" y="29106"/>
                    <a:pt x="6804" y="28239"/>
                    <a:pt x="6841" y="27421"/>
                  </a:cubicBezTo>
                  <a:cubicBezTo>
                    <a:pt x="7231" y="19524"/>
                    <a:pt x="7621" y="11627"/>
                    <a:pt x="8011" y="3731"/>
                  </a:cubicBezTo>
                  <a:cubicBezTo>
                    <a:pt x="8048" y="2838"/>
                    <a:pt x="8074" y="1869"/>
                    <a:pt x="7583" y="1128"/>
                  </a:cubicBezTo>
                  <a:cubicBezTo>
                    <a:pt x="7105" y="411"/>
                    <a:pt x="6225" y="59"/>
                    <a:pt x="5370" y="8"/>
                  </a:cubicBezTo>
                  <a:cubicBezTo>
                    <a:pt x="5279" y="3"/>
                    <a:pt x="5188" y="1"/>
                    <a:pt x="509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"/>
            <p:cNvSpPr/>
            <p:nvPr/>
          </p:nvSpPr>
          <p:spPr>
            <a:xfrm>
              <a:off x="5992350" y="2620450"/>
              <a:ext cx="306850" cy="932275"/>
            </a:xfrm>
            <a:custGeom>
              <a:rect b="b" l="l" r="r" t="t"/>
              <a:pathLst>
                <a:path extrusionOk="0" h="37291" w="12274">
                  <a:moveTo>
                    <a:pt x="7457" y="1"/>
                  </a:moveTo>
                  <a:cubicBezTo>
                    <a:pt x="2641" y="13"/>
                    <a:pt x="0" y="2729"/>
                    <a:pt x="126" y="7797"/>
                  </a:cubicBezTo>
                  <a:cubicBezTo>
                    <a:pt x="340" y="16084"/>
                    <a:pt x="1182" y="24371"/>
                    <a:pt x="3295" y="32381"/>
                  </a:cubicBezTo>
                  <a:cubicBezTo>
                    <a:pt x="3660" y="33764"/>
                    <a:pt x="4075" y="35185"/>
                    <a:pt x="5068" y="36216"/>
                  </a:cubicBezTo>
                  <a:cubicBezTo>
                    <a:pt x="5702" y="36866"/>
                    <a:pt x="6628" y="37291"/>
                    <a:pt x="7512" y="37291"/>
                  </a:cubicBezTo>
                  <a:cubicBezTo>
                    <a:pt x="8014" y="37291"/>
                    <a:pt x="8502" y="37154"/>
                    <a:pt x="8916" y="36845"/>
                  </a:cubicBezTo>
                  <a:cubicBezTo>
                    <a:pt x="9897" y="36128"/>
                    <a:pt x="10123" y="34770"/>
                    <a:pt x="10261" y="33563"/>
                  </a:cubicBezTo>
                  <a:cubicBezTo>
                    <a:pt x="11305" y="24157"/>
                    <a:pt x="11896" y="16298"/>
                    <a:pt x="12009" y="6829"/>
                  </a:cubicBezTo>
                  <a:cubicBezTo>
                    <a:pt x="12009" y="6829"/>
                    <a:pt x="12273" y="1"/>
                    <a:pt x="745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"/>
            <p:cNvSpPr/>
            <p:nvPr/>
          </p:nvSpPr>
          <p:spPr>
            <a:xfrm>
              <a:off x="6006500" y="2676400"/>
              <a:ext cx="92450" cy="783450"/>
            </a:xfrm>
            <a:custGeom>
              <a:rect b="b" l="l" r="r" t="t"/>
              <a:pathLst>
                <a:path extrusionOk="0" h="31338" w="3698">
                  <a:moveTo>
                    <a:pt x="2151" y="1"/>
                  </a:moveTo>
                  <a:lnTo>
                    <a:pt x="2151" y="14"/>
                  </a:lnTo>
                  <a:cubicBezTo>
                    <a:pt x="2113" y="14"/>
                    <a:pt x="2025" y="76"/>
                    <a:pt x="1886" y="202"/>
                  </a:cubicBezTo>
                  <a:cubicBezTo>
                    <a:pt x="1786" y="303"/>
                    <a:pt x="1698" y="391"/>
                    <a:pt x="1610" y="491"/>
                  </a:cubicBezTo>
                  <a:lnTo>
                    <a:pt x="1270" y="944"/>
                  </a:lnTo>
                  <a:cubicBezTo>
                    <a:pt x="805" y="1623"/>
                    <a:pt x="327" y="2780"/>
                    <a:pt x="164" y="4251"/>
                  </a:cubicBezTo>
                  <a:cubicBezTo>
                    <a:pt x="0" y="5735"/>
                    <a:pt x="88" y="7483"/>
                    <a:pt x="252" y="9382"/>
                  </a:cubicBezTo>
                  <a:cubicBezTo>
                    <a:pt x="428" y="11293"/>
                    <a:pt x="604" y="13393"/>
                    <a:pt x="855" y="15581"/>
                  </a:cubicBezTo>
                  <a:cubicBezTo>
                    <a:pt x="1371" y="19970"/>
                    <a:pt x="2037" y="23918"/>
                    <a:pt x="2553" y="26760"/>
                  </a:cubicBezTo>
                  <a:cubicBezTo>
                    <a:pt x="3081" y="29602"/>
                    <a:pt x="3458" y="31337"/>
                    <a:pt x="3584" y="31337"/>
                  </a:cubicBezTo>
                  <a:cubicBezTo>
                    <a:pt x="3697" y="31312"/>
                    <a:pt x="3534" y="29526"/>
                    <a:pt x="3169" y="26659"/>
                  </a:cubicBezTo>
                  <a:cubicBezTo>
                    <a:pt x="2804" y="23792"/>
                    <a:pt x="2239" y="19844"/>
                    <a:pt x="1736" y="15480"/>
                  </a:cubicBezTo>
                  <a:cubicBezTo>
                    <a:pt x="1471" y="13292"/>
                    <a:pt x="1258" y="11218"/>
                    <a:pt x="1056" y="9306"/>
                  </a:cubicBezTo>
                  <a:cubicBezTo>
                    <a:pt x="855" y="7407"/>
                    <a:pt x="679" y="5722"/>
                    <a:pt x="780" y="4314"/>
                  </a:cubicBezTo>
                  <a:cubicBezTo>
                    <a:pt x="830" y="3208"/>
                    <a:pt x="1094" y="2114"/>
                    <a:pt x="1572" y="1108"/>
                  </a:cubicBezTo>
                  <a:lnTo>
                    <a:pt x="1811" y="655"/>
                  </a:lnTo>
                  <a:cubicBezTo>
                    <a:pt x="1886" y="517"/>
                    <a:pt x="1974" y="416"/>
                    <a:pt x="2025" y="315"/>
                  </a:cubicBezTo>
                  <a:cubicBezTo>
                    <a:pt x="2125" y="139"/>
                    <a:pt x="2176" y="39"/>
                    <a:pt x="2151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"/>
            <p:cNvSpPr/>
            <p:nvPr/>
          </p:nvSpPr>
          <p:spPr>
            <a:xfrm>
              <a:off x="6068100" y="2626750"/>
              <a:ext cx="94350" cy="923625"/>
            </a:xfrm>
            <a:custGeom>
              <a:rect b="b" l="l" r="r" t="t"/>
              <a:pathLst>
                <a:path extrusionOk="0" h="36945" w="3774">
                  <a:moveTo>
                    <a:pt x="2453" y="0"/>
                  </a:moveTo>
                  <a:lnTo>
                    <a:pt x="2453" y="0"/>
                  </a:lnTo>
                  <a:cubicBezTo>
                    <a:pt x="2327" y="63"/>
                    <a:pt x="2227" y="126"/>
                    <a:pt x="2113" y="201"/>
                  </a:cubicBezTo>
                  <a:cubicBezTo>
                    <a:pt x="1812" y="428"/>
                    <a:pt x="1548" y="679"/>
                    <a:pt x="1321" y="968"/>
                  </a:cubicBezTo>
                  <a:cubicBezTo>
                    <a:pt x="957" y="1434"/>
                    <a:pt x="667" y="1949"/>
                    <a:pt x="466" y="2503"/>
                  </a:cubicBezTo>
                  <a:cubicBezTo>
                    <a:pt x="202" y="3244"/>
                    <a:pt x="64" y="4011"/>
                    <a:pt x="26" y="4791"/>
                  </a:cubicBezTo>
                  <a:cubicBezTo>
                    <a:pt x="1" y="5734"/>
                    <a:pt x="26" y="6665"/>
                    <a:pt x="114" y="7608"/>
                  </a:cubicBezTo>
                  <a:cubicBezTo>
                    <a:pt x="177" y="8614"/>
                    <a:pt x="252" y="9695"/>
                    <a:pt x="328" y="10827"/>
                  </a:cubicBezTo>
                  <a:cubicBezTo>
                    <a:pt x="491" y="13090"/>
                    <a:pt x="680" y="15580"/>
                    <a:pt x="906" y="18196"/>
                  </a:cubicBezTo>
                  <a:cubicBezTo>
                    <a:pt x="1346" y="23414"/>
                    <a:pt x="2000" y="28130"/>
                    <a:pt x="2604" y="31512"/>
                  </a:cubicBezTo>
                  <a:cubicBezTo>
                    <a:pt x="2918" y="33197"/>
                    <a:pt x="3195" y="34556"/>
                    <a:pt x="3409" y="35499"/>
                  </a:cubicBezTo>
                  <a:cubicBezTo>
                    <a:pt x="3522" y="35951"/>
                    <a:pt x="3610" y="36316"/>
                    <a:pt x="3660" y="36580"/>
                  </a:cubicBezTo>
                  <a:cubicBezTo>
                    <a:pt x="3698" y="36693"/>
                    <a:pt x="3723" y="36781"/>
                    <a:pt x="3736" y="36857"/>
                  </a:cubicBezTo>
                  <a:cubicBezTo>
                    <a:pt x="3748" y="36882"/>
                    <a:pt x="3748" y="36920"/>
                    <a:pt x="3773" y="36945"/>
                  </a:cubicBezTo>
                  <a:cubicBezTo>
                    <a:pt x="3761" y="36920"/>
                    <a:pt x="3761" y="36882"/>
                    <a:pt x="3761" y="36844"/>
                  </a:cubicBezTo>
                  <a:cubicBezTo>
                    <a:pt x="3736" y="36781"/>
                    <a:pt x="3723" y="36681"/>
                    <a:pt x="3698" y="36568"/>
                  </a:cubicBezTo>
                  <a:cubicBezTo>
                    <a:pt x="3648" y="36303"/>
                    <a:pt x="3572" y="35939"/>
                    <a:pt x="3484" y="35486"/>
                  </a:cubicBezTo>
                  <a:cubicBezTo>
                    <a:pt x="3283" y="34543"/>
                    <a:pt x="3031" y="33172"/>
                    <a:pt x="2730" y="31487"/>
                  </a:cubicBezTo>
                  <a:cubicBezTo>
                    <a:pt x="2151" y="28105"/>
                    <a:pt x="1535" y="23402"/>
                    <a:pt x="1082" y="18183"/>
                  </a:cubicBezTo>
                  <a:cubicBezTo>
                    <a:pt x="856" y="15568"/>
                    <a:pt x="667" y="13078"/>
                    <a:pt x="491" y="10814"/>
                  </a:cubicBezTo>
                  <a:cubicBezTo>
                    <a:pt x="416" y="9683"/>
                    <a:pt x="328" y="8601"/>
                    <a:pt x="252" y="7595"/>
                  </a:cubicBezTo>
                  <a:cubicBezTo>
                    <a:pt x="164" y="6665"/>
                    <a:pt x="127" y="5734"/>
                    <a:pt x="152" y="4804"/>
                  </a:cubicBezTo>
                  <a:cubicBezTo>
                    <a:pt x="177" y="4024"/>
                    <a:pt x="315" y="3270"/>
                    <a:pt x="554" y="2540"/>
                  </a:cubicBezTo>
                  <a:cubicBezTo>
                    <a:pt x="743" y="1987"/>
                    <a:pt x="1019" y="1471"/>
                    <a:pt x="1372" y="1019"/>
                  </a:cubicBezTo>
                  <a:cubicBezTo>
                    <a:pt x="1673" y="629"/>
                    <a:pt x="2038" y="289"/>
                    <a:pt x="24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"/>
            <p:cNvSpPr/>
            <p:nvPr/>
          </p:nvSpPr>
          <p:spPr>
            <a:xfrm>
              <a:off x="6099850" y="3583375"/>
              <a:ext cx="39325" cy="702950"/>
            </a:xfrm>
            <a:custGeom>
              <a:rect b="b" l="l" r="r" t="t"/>
              <a:pathLst>
                <a:path extrusionOk="0" h="28118" w="1573">
                  <a:moveTo>
                    <a:pt x="51" y="0"/>
                  </a:moveTo>
                  <a:cubicBezTo>
                    <a:pt x="39" y="88"/>
                    <a:pt x="26" y="189"/>
                    <a:pt x="39" y="289"/>
                  </a:cubicBezTo>
                  <a:cubicBezTo>
                    <a:pt x="26" y="491"/>
                    <a:pt x="26" y="755"/>
                    <a:pt x="26" y="1107"/>
                  </a:cubicBezTo>
                  <a:cubicBezTo>
                    <a:pt x="1" y="1823"/>
                    <a:pt x="1" y="2855"/>
                    <a:pt x="26" y="4125"/>
                  </a:cubicBezTo>
                  <a:cubicBezTo>
                    <a:pt x="51" y="6677"/>
                    <a:pt x="139" y="10198"/>
                    <a:pt x="353" y="14084"/>
                  </a:cubicBezTo>
                  <a:cubicBezTo>
                    <a:pt x="554" y="17969"/>
                    <a:pt x="856" y="21478"/>
                    <a:pt x="1095" y="24018"/>
                  </a:cubicBezTo>
                  <a:cubicBezTo>
                    <a:pt x="1221" y="25288"/>
                    <a:pt x="1321" y="26307"/>
                    <a:pt x="1409" y="27011"/>
                  </a:cubicBezTo>
                  <a:cubicBezTo>
                    <a:pt x="1447" y="27363"/>
                    <a:pt x="1485" y="27627"/>
                    <a:pt x="1510" y="27828"/>
                  </a:cubicBezTo>
                  <a:cubicBezTo>
                    <a:pt x="1522" y="27929"/>
                    <a:pt x="1535" y="28017"/>
                    <a:pt x="1560" y="28117"/>
                  </a:cubicBezTo>
                  <a:cubicBezTo>
                    <a:pt x="1573" y="28017"/>
                    <a:pt x="1573" y="27916"/>
                    <a:pt x="1560" y="27828"/>
                  </a:cubicBezTo>
                  <a:cubicBezTo>
                    <a:pt x="1548" y="27627"/>
                    <a:pt x="1522" y="27350"/>
                    <a:pt x="1497" y="27011"/>
                  </a:cubicBezTo>
                  <a:cubicBezTo>
                    <a:pt x="1434" y="26281"/>
                    <a:pt x="1346" y="25263"/>
                    <a:pt x="1233" y="24005"/>
                  </a:cubicBezTo>
                  <a:cubicBezTo>
                    <a:pt x="1019" y="21465"/>
                    <a:pt x="743" y="17957"/>
                    <a:pt x="529" y="14071"/>
                  </a:cubicBezTo>
                  <a:cubicBezTo>
                    <a:pt x="328" y="10186"/>
                    <a:pt x="215" y="6665"/>
                    <a:pt x="152" y="4125"/>
                  </a:cubicBezTo>
                  <a:cubicBezTo>
                    <a:pt x="127" y="2867"/>
                    <a:pt x="102" y="1836"/>
                    <a:pt x="89" y="1107"/>
                  </a:cubicBezTo>
                  <a:cubicBezTo>
                    <a:pt x="76" y="755"/>
                    <a:pt x="64" y="491"/>
                    <a:pt x="64" y="289"/>
                  </a:cubicBezTo>
                  <a:cubicBezTo>
                    <a:pt x="64" y="189"/>
                    <a:pt x="64" y="88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"/>
            <p:cNvSpPr/>
            <p:nvPr/>
          </p:nvSpPr>
          <p:spPr>
            <a:xfrm>
              <a:off x="6025975" y="3442850"/>
              <a:ext cx="243350" cy="208175"/>
            </a:xfrm>
            <a:custGeom>
              <a:rect b="b" l="l" r="r" t="t"/>
              <a:pathLst>
                <a:path extrusionOk="0" h="8327" w="9734">
                  <a:moveTo>
                    <a:pt x="5571" y="0"/>
                  </a:moveTo>
                  <a:cubicBezTo>
                    <a:pt x="1849" y="0"/>
                    <a:pt x="1" y="4489"/>
                    <a:pt x="2616" y="7105"/>
                  </a:cubicBezTo>
                  <a:cubicBezTo>
                    <a:pt x="3415" y="7904"/>
                    <a:pt x="4485" y="8326"/>
                    <a:pt x="5568" y="8326"/>
                  </a:cubicBezTo>
                  <a:cubicBezTo>
                    <a:pt x="6104" y="8326"/>
                    <a:pt x="6644" y="8223"/>
                    <a:pt x="7156" y="8010"/>
                  </a:cubicBezTo>
                  <a:cubicBezTo>
                    <a:pt x="8715" y="7369"/>
                    <a:pt x="9734" y="5847"/>
                    <a:pt x="9734" y="4162"/>
                  </a:cubicBezTo>
                  <a:cubicBezTo>
                    <a:pt x="9734" y="1861"/>
                    <a:pt x="7873" y="0"/>
                    <a:pt x="5571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"/>
            <p:cNvSpPr/>
            <p:nvPr/>
          </p:nvSpPr>
          <p:spPr>
            <a:xfrm>
              <a:off x="6104575" y="4251325"/>
              <a:ext cx="137100" cy="127725"/>
            </a:xfrm>
            <a:custGeom>
              <a:rect b="b" l="l" r="r" t="t"/>
              <a:pathLst>
                <a:path extrusionOk="0" h="5109" w="5484">
                  <a:moveTo>
                    <a:pt x="2698" y="1"/>
                  </a:moveTo>
                  <a:cubicBezTo>
                    <a:pt x="2238" y="1"/>
                    <a:pt x="1777" y="97"/>
                    <a:pt x="1346" y="293"/>
                  </a:cubicBezTo>
                  <a:cubicBezTo>
                    <a:pt x="755" y="620"/>
                    <a:pt x="378" y="1236"/>
                    <a:pt x="189" y="1890"/>
                  </a:cubicBezTo>
                  <a:cubicBezTo>
                    <a:pt x="1" y="2544"/>
                    <a:pt x="1" y="4430"/>
                    <a:pt x="1" y="5096"/>
                  </a:cubicBezTo>
                  <a:lnTo>
                    <a:pt x="5483" y="5109"/>
                  </a:lnTo>
                  <a:lnTo>
                    <a:pt x="5345" y="2594"/>
                  </a:lnTo>
                  <a:cubicBezTo>
                    <a:pt x="5345" y="1777"/>
                    <a:pt x="5030" y="921"/>
                    <a:pt x="4364" y="444"/>
                  </a:cubicBezTo>
                  <a:cubicBezTo>
                    <a:pt x="3847" y="150"/>
                    <a:pt x="3273" y="1"/>
                    <a:pt x="269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"/>
            <p:cNvSpPr/>
            <p:nvPr/>
          </p:nvSpPr>
          <p:spPr>
            <a:xfrm>
              <a:off x="6103000" y="4356725"/>
              <a:ext cx="258450" cy="35950"/>
            </a:xfrm>
            <a:custGeom>
              <a:rect b="b" l="l" r="r" t="t"/>
              <a:pathLst>
                <a:path extrusionOk="0" h="1438" w="10338">
                  <a:moveTo>
                    <a:pt x="5999" y="0"/>
                  </a:moveTo>
                  <a:lnTo>
                    <a:pt x="152" y="63"/>
                  </a:lnTo>
                  <a:lnTo>
                    <a:pt x="1" y="1371"/>
                  </a:lnTo>
                  <a:cubicBezTo>
                    <a:pt x="1" y="1371"/>
                    <a:pt x="3157" y="1437"/>
                    <a:pt x="5967" y="1437"/>
                  </a:cubicBezTo>
                  <a:cubicBezTo>
                    <a:pt x="8198" y="1437"/>
                    <a:pt x="10210" y="1395"/>
                    <a:pt x="10249" y="1245"/>
                  </a:cubicBezTo>
                  <a:cubicBezTo>
                    <a:pt x="10337" y="893"/>
                    <a:pt x="5999" y="0"/>
                    <a:pt x="599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"/>
            <p:cNvSpPr/>
            <p:nvPr/>
          </p:nvSpPr>
          <p:spPr>
            <a:xfrm>
              <a:off x="6107475" y="2987025"/>
              <a:ext cx="10325" cy="7275"/>
            </a:xfrm>
            <a:custGeom>
              <a:rect b="b" l="l" r="r" t="t"/>
              <a:pathLst>
                <a:path extrusionOk="0" h="291" w="413">
                  <a:moveTo>
                    <a:pt x="203" y="1"/>
                  </a:moveTo>
                  <a:cubicBezTo>
                    <a:pt x="178" y="1"/>
                    <a:pt x="151" y="8"/>
                    <a:pt x="123" y="25"/>
                  </a:cubicBezTo>
                  <a:lnTo>
                    <a:pt x="123" y="38"/>
                  </a:lnTo>
                  <a:cubicBezTo>
                    <a:pt x="0" y="130"/>
                    <a:pt x="87" y="290"/>
                    <a:pt x="205" y="290"/>
                  </a:cubicBezTo>
                  <a:cubicBezTo>
                    <a:pt x="232" y="290"/>
                    <a:pt x="260" y="282"/>
                    <a:pt x="287" y="264"/>
                  </a:cubicBezTo>
                  <a:cubicBezTo>
                    <a:pt x="412" y="180"/>
                    <a:pt x="329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"/>
            <p:cNvSpPr/>
            <p:nvPr/>
          </p:nvSpPr>
          <p:spPr>
            <a:xfrm>
              <a:off x="6096825" y="2830775"/>
              <a:ext cx="10250" cy="7100"/>
            </a:xfrm>
            <a:custGeom>
              <a:rect b="b" l="l" r="r" t="t"/>
              <a:pathLst>
                <a:path extrusionOk="0" h="284" w="410">
                  <a:moveTo>
                    <a:pt x="212" y="0"/>
                  </a:moveTo>
                  <a:cubicBezTo>
                    <a:pt x="187" y="0"/>
                    <a:pt x="161" y="8"/>
                    <a:pt x="135" y="25"/>
                  </a:cubicBezTo>
                  <a:lnTo>
                    <a:pt x="122" y="25"/>
                  </a:lnTo>
                  <a:cubicBezTo>
                    <a:pt x="1" y="126"/>
                    <a:pt x="90" y="284"/>
                    <a:pt x="202" y="284"/>
                  </a:cubicBezTo>
                  <a:cubicBezTo>
                    <a:pt x="229" y="284"/>
                    <a:pt x="258" y="274"/>
                    <a:pt x="285" y="252"/>
                  </a:cubicBezTo>
                  <a:cubicBezTo>
                    <a:pt x="410" y="169"/>
                    <a:pt x="329" y="0"/>
                    <a:pt x="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"/>
            <p:cNvSpPr/>
            <p:nvPr/>
          </p:nvSpPr>
          <p:spPr>
            <a:xfrm>
              <a:off x="6118725" y="3180025"/>
              <a:ext cx="9775" cy="6950"/>
            </a:xfrm>
            <a:custGeom>
              <a:rect b="b" l="l" r="r" t="t"/>
              <a:pathLst>
                <a:path extrusionOk="0" h="278" w="391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"/>
            <p:cNvSpPr/>
            <p:nvPr/>
          </p:nvSpPr>
          <p:spPr>
            <a:xfrm>
              <a:off x="6148275" y="3395300"/>
              <a:ext cx="6400" cy="6925"/>
            </a:xfrm>
            <a:custGeom>
              <a:rect b="b" l="l" r="r" t="t"/>
              <a:pathLst>
                <a:path extrusionOk="0" h="277" w="256">
                  <a:moveTo>
                    <a:pt x="124" y="1"/>
                  </a:moveTo>
                  <a:cubicBezTo>
                    <a:pt x="109" y="1"/>
                    <a:pt x="93" y="5"/>
                    <a:pt x="76" y="16"/>
                  </a:cubicBezTo>
                  <a:lnTo>
                    <a:pt x="63" y="29"/>
                  </a:lnTo>
                  <a:cubicBezTo>
                    <a:pt x="0" y="104"/>
                    <a:pt x="13" y="217"/>
                    <a:pt x="101" y="267"/>
                  </a:cubicBezTo>
                  <a:cubicBezTo>
                    <a:pt x="115" y="274"/>
                    <a:pt x="128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"/>
            <p:cNvSpPr/>
            <p:nvPr/>
          </p:nvSpPr>
          <p:spPr>
            <a:xfrm>
              <a:off x="6118400" y="3725075"/>
              <a:ext cx="6400" cy="6925"/>
            </a:xfrm>
            <a:custGeom>
              <a:rect b="b" l="l" r="r" t="t"/>
              <a:pathLst>
                <a:path extrusionOk="0" h="277" w="256">
                  <a:moveTo>
                    <a:pt x="124" y="1"/>
                  </a:moveTo>
                  <a:cubicBezTo>
                    <a:pt x="110" y="1"/>
                    <a:pt x="94" y="5"/>
                    <a:pt x="76" y="16"/>
                  </a:cubicBezTo>
                  <a:lnTo>
                    <a:pt x="64" y="28"/>
                  </a:lnTo>
                  <a:cubicBezTo>
                    <a:pt x="1" y="91"/>
                    <a:pt x="13" y="217"/>
                    <a:pt x="101" y="267"/>
                  </a:cubicBezTo>
                  <a:cubicBezTo>
                    <a:pt x="116" y="274"/>
                    <a:pt x="129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"/>
            <p:cNvSpPr/>
            <p:nvPr/>
          </p:nvSpPr>
          <p:spPr>
            <a:xfrm>
              <a:off x="6133700" y="3894650"/>
              <a:ext cx="11275" cy="7950"/>
            </a:xfrm>
            <a:custGeom>
              <a:rect b="b" l="l" r="r" t="t"/>
              <a:pathLst>
                <a:path extrusionOk="0" h="318" w="451">
                  <a:moveTo>
                    <a:pt x="228" y="0"/>
                  </a:moveTo>
                  <a:cubicBezTo>
                    <a:pt x="197" y="0"/>
                    <a:pt x="163" y="11"/>
                    <a:pt x="131" y="36"/>
                  </a:cubicBezTo>
                  <a:lnTo>
                    <a:pt x="118" y="48"/>
                  </a:lnTo>
                  <a:cubicBezTo>
                    <a:pt x="0" y="156"/>
                    <a:pt x="97" y="318"/>
                    <a:pt x="217" y="318"/>
                  </a:cubicBezTo>
                  <a:cubicBezTo>
                    <a:pt x="251" y="318"/>
                    <a:pt x="286" y="305"/>
                    <a:pt x="319" y="275"/>
                  </a:cubicBezTo>
                  <a:cubicBezTo>
                    <a:pt x="450" y="174"/>
                    <a:pt x="355" y="0"/>
                    <a:pt x="2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"/>
            <p:cNvSpPr/>
            <p:nvPr/>
          </p:nvSpPr>
          <p:spPr>
            <a:xfrm>
              <a:off x="6133825" y="4086350"/>
              <a:ext cx="9750" cy="6950"/>
            </a:xfrm>
            <a:custGeom>
              <a:rect b="b" l="l" r="r" t="t"/>
              <a:pathLst>
                <a:path extrusionOk="0" h="278" w="390">
                  <a:moveTo>
                    <a:pt x="189" y="1"/>
                  </a:moveTo>
                  <a:cubicBezTo>
                    <a:pt x="0" y="1"/>
                    <a:pt x="13" y="277"/>
                    <a:pt x="201" y="277"/>
                  </a:cubicBezTo>
                  <a:cubicBezTo>
                    <a:pt x="377" y="277"/>
                    <a:pt x="390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"/>
            <p:cNvSpPr/>
            <p:nvPr/>
          </p:nvSpPr>
          <p:spPr>
            <a:xfrm>
              <a:off x="6065275" y="3526125"/>
              <a:ext cx="201850" cy="42025"/>
            </a:xfrm>
            <a:custGeom>
              <a:rect b="b" l="l" r="r" t="t"/>
              <a:pathLst>
                <a:path extrusionOk="0" h="1681" w="8074">
                  <a:moveTo>
                    <a:pt x="8071" y="0"/>
                  </a:moveTo>
                  <a:cubicBezTo>
                    <a:pt x="8035" y="0"/>
                    <a:pt x="7672" y="330"/>
                    <a:pt x="7005" y="706"/>
                  </a:cubicBezTo>
                  <a:cubicBezTo>
                    <a:pt x="6049" y="1240"/>
                    <a:pt x="4990" y="1507"/>
                    <a:pt x="3930" y="1507"/>
                  </a:cubicBezTo>
                  <a:cubicBezTo>
                    <a:pt x="2968" y="1507"/>
                    <a:pt x="2005" y="1287"/>
                    <a:pt x="1120" y="844"/>
                  </a:cubicBezTo>
                  <a:cubicBezTo>
                    <a:pt x="430" y="499"/>
                    <a:pt x="42" y="202"/>
                    <a:pt x="14" y="202"/>
                  </a:cubicBezTo>
                  <a:cubicBezTo>
                    <a:pt x="14" y="202"/>
                    <a:pt x="14" y="202"/>
                    <a:pt x="13" y="203"/>
                  </a:cubicBezTo>
                  <a:cubicBezTo>
                    <a:pt x="1" y="203"/>
                    <a:pt x="101" y="291"/>
                    <a:pt x="265" y="429"/>
                  </a:cubicBezTo>
                  <a:cubicBezTo>
                    <a:pt x="516" y="630"/>
                    <a:pt x="780" y="806"/>
                    <a:pt x="1057" y="957"/>
                  </a:cubicBezTo>
                  <a:cubicBezTo>
                    <a:pt x="1953" y="1441"/>
                    <a:pt x="2939" y="1681"/>
                    <a:pt x="3925" y="1681"/>
                  </a:cubicBezTo>
                  <a:cubicBezTo>
                    <a:pt x="5015" y="1681"/>
                    <a:pt x="6104" y="1387"/>
                    <a:pt x="7068" y="806"/>
                  </a:cubicBezTo>
                  <a:cubicBezTo>
                    <a:pt x="7344" y="643"/>
                    <a:pt x="7596" y="467"/>
                    <a:pt x="7835" y="253"/>
                  </a:cubicBezTo>
                  <a:cubicBezTo>
                    <a:pt x="7923" y="178"/>
                    <a:pt x="8011" y="102"/>
                    <a:pt x="8074" y="2"/>
                  </a:cubicBezTo>
                  <a:cubicBezTo>
                    <a:pt x="8073" y="1"/>
                    <a:pt x="8072" y="0"/>
                    <a:pt x="807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"/>
            <p:cNvSpPr/>
            <p:nvPr/>
          </p:nvSpPr>
          <p:spPr>
            <a:xfrm>
              <a:off x="6105200" y="4313475"/>
              <a:ext cx="132075" cy="14850"/>
            </a:xfrm>
            <a:custGeom>
              <a:rect b="b" l="l" r="r" t="t"/>
              <a:pathLst>
                <a:path extrusionOk="0" h="594" w="5283">
                  <a:moveTo>
                    <a:pt x="5261" y="0"/>
                  </a:moveTo>
                  <a:cubicBezTo>
                    <a:pt x="5098" y="0"/>
                    <a:pt x="4017" y="340"/>
                    <a:pt x="2667" y="410"/>
                  </a:cubicBezTo>
                  <a:cubicBezTo>
                    <a:pt x="2495" y="419"/>
                    <a:pt x="2327" y="422"/>
                    <a:pt x="2164" y="422"/>
                  </a:cubicBezTo>
                  <a:cubicBezTo>
                    <a:pt x="1073" y="422"/>
                    <a:pt x="225" y="250"/>
                    <a:pt x="47" y="250"/>
                  </a:cubicBezTo>
                  <a:cubicBezTo>
                    <a:pt x="25" y="250"/>
                    <a:pt x="13" y="253"/>
                    <a:pt x="13" y="259"/>
                  </a:cubicBezTo>
                  <a:cubicBezTo>
                    <a:pt x="1" y="271"/>
                    <a:pt x="290" y="372"/>
                    <a:pt x="768" y="460"/>
                  </a:cubicBezTo>
                  <a:cubicBezTo>
                    <a:pt x="1264" y="549"/>
                    <a:pt x="1766" y="594"/>
                    <a:pt x="2268" y="594"/>
                  </a:cubicBezTo>
                  <a:cubicBezTo>
                    <a:pt x="3038" y="594"/>
                    <a:pt x="3807" y="489"/>
                    <a:pt x="4553" y="284"/>
                  </a:cubicBezTo>
                  <a:cubicBezTo>
                    <a:pt x="5018" y="146"/>
                    <a:pt x="5282" y="20"/>
                    <a:pt x="5282" y="7"/>
                  </a:cubicBezTo>
                  <a:cubicBezTo>
                    <a:pt x="5281" y="3"/>
                    <a:pt x="5274" y="0"/>
                    <a:pt x="526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1"/>
          <p:cNvGrpSpPr/>
          <p:nvPr/>
        </p:nvGrpSpPr>
        <p:grpSpPr>
          <a:xfrm>
            <a:off x="8226513" y="2012350"/>
            <a:ext cx="644500" cy="761125"/>
            <a:chOff x="8226513" y="2012350"/>
            <a:chExt cx="644500" cy="761125"/>
          </a:xfrm>
        </p:grpSpPr>
        <p:sp>
          <p:nvSpPr>
            <p:cNvPr id="399" name="Google Shape;399;p1"/>
            <p:cNvSpPr/>
            <p:nvPr/>
          </p:nvSpPr>
          <p:spPr>
            <a:xfrm>
              <a:off x="8646288" y="2547800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"/>
            <p:cNvSpPr/>
            <p:nvPr/>
          </p:nvSpPr>
          <p:spPr>
            <a:xfrm>
              <a:off x="8644363" y="2547800"/>
              <a:ext cx="226650" cy="225675"/>
            </a:xfrm>
            <a:custGeom>
              <a:rect b="b" l="l" r="r" t="t"/>
              <a:pathLst>
                <a:path extrusionOk="0" h="9027" w="9066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"/>
            <p:cNvSpPr/>
            <p:nvPr/>
          </p:nvSpPr>
          <p:spPr>
            <a:xfrm>
              <a:off x="8450288" y="2015225"/>
              <a:ext cx="375775" cy="376750"/>
            </a:xfrm>
            <a:custGeom>
              <a:rect b="b" l="l" r="r" t="t"/>
              <a:pathLst>
                <a:path extrusionOk="0" h="15070" w="15031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"/>
            <p:cNvSpPr/>
            <p:nvPr/>
          </p:nvSpPr>
          <p:spPr>
            <a:xfrm>
              <a:off x="8450288" y="2012350"/>
              <a:ext cx="378650" cy="380575"/>
            </a:xfrm>
            <a:custGeom>
              <a:rect b="b" l="l" r="r" t="t"/>
              <a:pathLst>
                <a:path extrusionOk="0" h="15223" w="15146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27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"/>
            <p:cNvSpPr/>
            <p:nvPr/>
          </p:nvSpPr>
          <p:spPr>
            <a:xfrm>
              <a:off x="8226513" y="2459388"/>
              <a:ext cx="223775" cy="224725"/>
            </a:xfrm>
            <a:custGeom>
              <a:rect b="b" l="l" r="r" t="t"/>
              <a:pathLst>
                <a:path extrusionOk="0" h="8989" w="8951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68025"/>
            <a:ext cx="9144000" cy="521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21075"/>
            <a:ext cx="9144001" cy="4501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4"/>
          <p:cNvSpPr txBox="1"/>
          <p:nvPr>
            <p:ph type="title"/>
          </p:nvPr>
        </p:nvSpPr>
        <p:spPr>
          <a:xfrm>
            <a:off x="1950875" y="798703"/>
            <a:ext cx="5242200" cy="18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/>
              <a:t>Opinião</a:t>
            </a:r>
            <a:endParaRPr/>
          </a:p>
        </p:txBody>
      </p:sp>
      <p:sp>
        <p:nvSpPr>
          <p:cNvPr id="578" name="Google Shape;578;p14"/>
          <p:cNvSpPr txBox="1"/>
          <p:nvPr>
            <p:ph idx="1" type="body"/>
          </p:nvPr>
        </p:nvSpPr>
        <p:spPr>
          <a:xfrm>
            <a:off x="1047725" y="3438400"/>
            <a:ext cx="7048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b="1" lang="en" sz="3600">
                <a:latin typeface="Comfortaa"/>
                <a:ea typeface="Comfortaa"/>
                <a:cs typeface="Comfortaa"/>
                <a:sym typeface="Comfortaa"/>
              </a:rPr>
              <a:t>http://tiny.cc/vrl8mz</a:t>
            </a:r>
            <a:endParaRPr b="1"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"/>
          <p:cNvSpPr txBox="1"/>
          <p:nvPr>
            <p:ph idx="1" type="body"/>
          </p:nvPr>
        </p:nvSpPr>
        <p:spPr>
          <a:xfrm>
            <a:off x="683825" y="1914950"/>
            <a:ext cx="54828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/>
              <a:t>print(objetivos)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"/>
              <a:t>Apresentar o conceito de algoritmo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</a:pPr>
            <a:r>
              <a:rPr lang="en"/>
              <a:t>Brincar com algoritmos no Code.org</a:t>
            </a:r>
            <a:endParaRPr/>
          </a:p>
        </p:txBody>
      </p:sp>
      <p:sp>
        <p:nvSpPr>
          <p:cNvPr id="409" name="Google Shape;409;p2"/>
          <p:cNvSpPr txBox="1"/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Objetivos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4" name="Google Shape;414;p3"/>
          <p:cNvCxnSpPr>
            <a:stCxn id="415" idx="1"/>
          </p:cNvCxnSpPr>
          <p:nvPr/>
        </p:nvCxnSpPr>
        <p:spPr>
          <a:xfrm flipH="1" rot="10800000">
            <a:off x="7011200" y="2645913"/>
            <a:ext cx="467700" cy="948000"/>
          </a:xfrm>
          <a:prstGeom prst="bentConnector4">
            <a:avLst>
              <a:gd fmla="val -1074" name="adj1"/>
              <a:gd fmla="val 65237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6" name="Google Shape;416;p3"/>
          <p:cNvSpPr/>
          <p:nvPr/>
        </p:nvSpPr>
        <p:spPr>
          <a:xfrm>
            <a:off x="3382379" y="990694"/>
            <a:ext cx="1254095" cy="1236787"/>
          </a:xfrm>
          <a:custGeom>
            <a:rect b="b" l="l" r="r" t="t"/>
            <a:pathLst>
              <a:path extrusionOk="0" h="18512" w="18512">
                <a:moveTo>
                  <a:pt x="1" y="1"/>
                </a:moveTo>
                <a:lnTo>
                  <a:pt x="1" y="18512"/>
                </a:lnTo>
                <a:lnTo>
                  <a:pt x="18512" y="18512"/>
                </a:lnTo>
                <a:lnTo>
                  <a:pt x="1851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3"/>
          <p:cNvSpPr txBox="1"/>
          <p:nvPr>
            <p:ph idx="1" type="subTitle"/>
          </p:nvPr>
        </p:nvSpPr>
        <p:spPr>
          <a:xfrm>
            <a:off x="4848950" y="1626807"/>
            <a:ext cx="3271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O que é? Aonde vive? O que come?</a:t>
            </a:r>
            <a:endParaRPr/>
          </a:p>
        </p:txBody>
      </p:sp>
      <p:sp>
        <p:nvSpPr>
          <p:cNvPr id="418" name="Google Shape;418;p3"/>
          <p:cNvSpPr txBox="1"/>
          <p:nvPr>
            <p:ph type="ctrTitle"/>
          </p:nvPr>
        </p:nvSpPr>
        <p:spPr>
          <a:xfrm>
            <a:off x="4848951" y="721767"/>
            <a:ext cx="3492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Algoritmo</a:t>
            </a:r>
            <a:endParaRPr/>
          </a:p>
        </p:txBody>
      </p:sp>
      <p:sp>
        <p:nvSpPr>
          <p:cNvPr id="419" name="Google Shape;419;p3"/>
          <p:cNvSpPr txBox="1"/>
          <p:nvPr>
            <p:ph idx="2" type="title"/>
          </p:nvPr>
        </p:nvSpPr>
        <p:spPr>
          <a:xfrm>
            <a:off x="3316276" y="1287568"/>
            <a:ext cx="1386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420" name="Google Shape;420;p3"/>
          <p:cNvCxnSpPr>
            <a:endCxn id="415" idx="1"/>
          </p:cNvCxnSpPr>
          <p:nvPr/>
        </p:nvCxnSpPr>
        <p:spPr>
          <a:xfrm flipH="1" rot="10800000">
            <a:off x="2201300" y="3593913"/>
            <a:ext cx="4809900" cy="547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5" name="Google Shape;415;p3"/>
          <p:cNvSpPr/>
          <p:nvPr/>
        </p:nvSpPr>
        <p:spPr>
          <a:xfrm>
            <a:off x="7011200" y="3305013"/>
            <a:ext cx="577800" cy="57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1" name="Google Shape;421;p3"/>
          <p:cNvGrpSpPr/>
          <p:nvPr/>
        </p:nvGrpSpPr>
        <p:grpSpPr>
          <a:xfrm>
            <a:off x="684469" y="3217003"/>
            <a:ext cx="1890783" cy="1387534"/>
            <a:chOff x="229350" y="2821025"/>
            <a:chExt cx="1202100" cy="882150"/>
          </a:xfrm>
        </p:grpSpPr>
        <p:sp>
          <p:nvSpPr>
            <p:cNvPr id="422" name="Google Shape;422;p3"/>
            <p:cNvSpPr/>
            <p:nvPr/>
          </p:nvSpPr>
          <p:spPr>
            <a:xfrm>
              <a:off x="650775" y="3239050"/>
              <a:ext cx="343150" cy="145800"/>
            </a:xfrm>
            <a:custGeom>
              <a:rect b="b" l="l" r="r" t="t"/>
              <a:pathLst>
                <a:path extrusionOk="0" h="5832" w="13726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650775" y="3239050"/>
              <a:ext cx="343150" cy="145800"/>
            </a:xfrm>
            <a:custGeom>
              <a:rect b="b" l="l" r="r" t="t"/>
              <a:pathLst>
                <a:path extrusionOk="0" h="5832" w="13726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665175" y="3310550"/>
              <a:ext cx="659150" cy="185725"/>
            </a:xfrm>
            <a:custGeom>
              <a:rect b="b" l="l" r="r" t="t"/>
              <a:pathLst>
                <a:path extrusionOk="0" h="7429" w="26366">
                  <a:moveTo>
                    <a:pt x="1" y="1"/>
                  </a:moveTo>
                  <a:lnTo>
                    <a:pt x="1" y="7429"/>
                  </a:lnTo>
                  <a:lnTo>
                    <a:pt x="26366" y="7429"/>
                  </a:lnTo>
                  <a:lnTo>
                    <a:pt x="26366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683550" y="3334025"/>
              <a:ext cx="37050" cy="141900"/>
            </a:xfrm>
            <a:custGeom>
              <a:rect b="b" l="l" r="r" t="t"/>
              <a:pathLst>
                <a:path extrusionOk="0" h="5676" w="1482">
                  <a:moveTo>
                    <a:pt x="1" y="0"/>
                  </a:moveTo>
                  <a:lnTo>
                    <a:pt x="1" y="5676"/>
                  </a:lnTo>
                  <a:lnTo>
                    <a:pt x="1482" y="5676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736700" y="3352100"/>
              <a:ext cx="27425" cy="23500"/>
            </a:xfrm>
            <a:custGeom>
              <a:rect b="b" l="l" r="r" t="t"/>
              <a:pathLst>
                <a:path extrusionOk="0" h="940" w="1097">
                  <a:moveTo>
                    <a:pt x="622" y="1"/>
                  </a:moveTo>
                  <a:cubicBezTo>
                    <a:pt x="204" y="1"/>
                    <a:pt x="0" y="510"/>
                    <a:pt x="294" y="803"/>
                  </a:cubicBezTo>
                  <a:cubicBezTo>
                    <a:pt x="388" y="897"/>
                    <a:pt x="504" y="939"/>
                    <a:pt x="618" y="939"/>
                  </a:cubicBezTo>
                  <a:cubicBezTo>
                    <a:pt x="861" y="939"/>
                    <a:pt x="1097" y="749"/>
                    <a:pt x="1097" y="464"/>
                  </a:cubicBezTo>
                  <a:cubicBezTo>
                    <a:pt x="1097" y="204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736700" y="3402125"/>
              <a:ext cx="27425" cy="23575"/>
            </a:xfrm>
            <a:custGeom>
              <a:rect b="b" l="l" r="r" t="t"/>
              <a:pathLst>
                <a:path extrusionOk="0" h="943" w="1097">
                  <a:moveTo>
                    <a:pt x="622" y="1"/>
                  </a:moveTo>
                  <a:cubicBezTo>
                    <a:pt x="204" y="1"/>
                    <a:pt x="0" y="510"/>
                    <a:pt x="294" y="804"/>
                  </a:cubicBezTo>
                  <a:cubicBezTo>
                    <a:pt x="390" y="899"/>
                    <a:pt x="508" y="942"/>
                    <a:pt x="625" y="942"/>
                  </a:cubicBezTo>
                  <a:cubicBezTo>
                    <a:pt x="865" y="942"/>
                    <a:pt x="1097" y="758"/>
                    <a:pt x="1097" y="476"/>
                  </a:cubicBezTo>
                  <a:cubicBezTo>
                    <a:pt x="1097" y="216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8110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8633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91560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96817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102047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107275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1253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177600" y="3352100"/>
              <a:ext cx="36225" cy="109125"/>
            </a:xfrm>
            <a:custGeom>
              <a:rect b="b" l="l" r="r" t="t"/>
              <a:pathLst>
                <a:path extrusionOk="0" h="4365" w="1449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22990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282200" y="3352100"/>
              <a:ext cx="36475" cy="109125"/>
            </a:xfrm>
            <a:custGeom>
              <a:rect b="b" l="l" r="r" t="t"/>
              <a:pathLst>
                <a:path extrusionOk="0" h="4365" w="1459">
                  <a:moveTo>
                    <a:pt x="0" y="1"/>
                  </a:moveTo>
                  <a:lnTo>
                    <a:pt x="0" y="4365"/>
                  </a:lnTo>
                  <a:lnTo>
                    <a:pt x="1458" y="4365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24300" y="3310550"/>
              <a:ext cx="107150" cy="185725"/>
            </a:xfrm>
            <a:custGeom>
              <a:rect b="b" l="l" r="r" t="t"/>
              <a:pathLst>
                <a:path extrusionOk="0" h="7429" w="4286">
                  <a:moveTo>
                    <a:pt x="1" y="1"/>
                  </a:moveTo>
                  <a:lnTo>
                    <a:pt x="1" y="7429"/>
                  </a:lnTo>
                  <a:lnTo>
                    <a:pt x="4285" y="7429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229350" y="3173775"/>
              <a:ext cx="448850" cy="529400"/>
            </a:xfrm>
            <a:custGeom>
              <a:rect b="b" l="l" r="r" t="t"/>
              <a:pathLst>
                <a:path extrusionOk="0" h="21176" w="17954">
                  <a:moveTo>
                    <a:pt x="9517" y="1"/>
                  </a:moveTo>
                  <a:cubicBezTo>
                    <a:pt x="5132" y="1"/>
                    <a:pt x="1383" y="1992"/>
                    <a:pt x="713" y="3290"/>
                  </a:cubicBezTo>
                  <a:cubicBezTo>
                    <a:pt x="1" y="4658"/>
                    <a:pt x="1877" y="21175"/>
                    <a:pt x="9678" y="21175"/>
                  </a:cubicBezTo>
                  <a:cubicBezTo>
                    <a:pt x="9681" y="21175"/>
                    <a:pt x="9683" y="21175"/>
                    <a:pt x="9685" y="21175"/>
                  </a:cubicBezTo>
                  <a:cubicBezTo>
                    <a:pt x="17412" y="21175"/>
                    <a:pt x="17954" y="3041"/>
                    <a:pt x="17830" y="2939"/>
                  </a:cubicBezTo>
                  <a:cubicBezTo>
                    <a:pt x="15202" y="767"/>
                    <a:pt x="12237" y="1"/>
                    <a:pt x="951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238125" y="3250350"/>
              <a:ext cx="440925" cy="46675"/>
            </a:xfrm>
            <a:custGeom>
              <a:rect b="b" l="l" r="r" t="t"/>
              <a:pathLst>
                <a:path extrusionOk="0" h="1867" w="17637">
                  <a:moveTo>
                    <a:pt x="0" y="1"/>
                  </a:moveTo>
                  <a:lnTo>
                    <a:pt x="0" y="1"/>
                  </a:lnTo>
                  <a:cubicBezTo>
                    <a:pt x="57" y="35"/>
                    <a:pt x="113" y="69"/>
                    <a:pt x="170" y="91"/>
                  </a:cubicBezTo>
                  <a:lnTo>
                    <a:pt x="656" y="295"/>
                  </a:lnTo>
                  <a:cubicBezTo>
                    <a:pt x="871" y="385"/>
                    <a:pt x="1119" y="487"/>
                    <a:pt x="1436" y="600"/>
                  </a:cubicBezTo>
                  <a:cubicBezTo>
                    <a:pt x="1741" y="702"/>
                    <a:pt x="2092" y="826"/>
                    <a:pt x="2487" y="939"/>
                  </a:cubicBezTo>
                  <a:cubicBezTo>
                    <a:pt x="2883" y="1064"/>
                    <a:pt x="3313" y="1165"/>
                    <a:pt x="3787" y="1290"/>
                  </a:cubicBezTo>
                  <a:cubicBezTo>
                    <a:pt x="4251" y="1403"/>
                    <a:pt x="4760" y="1493"/>
                    <a:pt x="5291" y="1584"/>
                  </a:cubicBezTo>
                  <a:cubicBezTo>
                    <a:pt x="6456" y="1764"/>
                    <a:pt x="7631" y="1855"/>
                    <a:pt x="8807" y="1866"/>
                  </a:cubicBezTo>
                  <a:cubicBezTo>
                    <a:pt x="9994" y="1866"/>
                    <a:pt x="11170" y="1776"/>
                    <a:pt x="12334" y="1606"/>
                  </a:cubicBezTo>
                  <a:cubicBezTo>
                    <a:pt x="12866" y="1527"/>
                    <a:pt x="13375" y="1425"/>
                    <a:pt x="13849" y="1324"/>
                  </a:cubicBezTo>
                  <a:cubicBezTo>
                    <a:pt x="14324" y="1233"/>
                    <a:pt x="14754" y="1097"/>
                    <a:pt x="15150" y="996"/>
                  </a:cubicBezTo>
                  <a:cubicBezTo>
                    <a:pt x="15545" y="894"/>
                    <a:pt x="15896" y="758"/>
                    <a:pt x="16201" y="657"/>
                  </a:cubicBezTo>
                  <a:cubicBezTo>
                    <a:pt x="16518" y="555"/>
                    <a:pt x="16778" y="442"/>
                    <a:pt x="16981" y="363"/>
                  </a:cubicBezTo>
                  <a:cubicBezTo>
                    <a:pt x="17185" y="283"/>
                    <a:pt x="17343" y="216"/>
                    <a:pt x="17467" y="159"/>
                  </a:cubicBezTo>
                  <a:cubicBezTo>
                    <a:pt x="17535" y="136"/>
                    <a:pt x="17580" y="114"/>
                    <a:pt x="17637" y="80"/>
                  </a:cubicBezTo>
                  <a:lnTo>
                    <a:pt x="17637" y="80"/>
                  </a:lnTo>
                  <a:cubicBezTo>
                    <a:pt x="17580" y="91"/>
                    <a:pt x="17512" y="103"/>
                    <a:pt x="17456" y="125"/>
                  </a:cubicBezTo>
                  <a:lnTo>
                    <a:pt x="16958" y="306"/>
                  </a:lnTo>
                  <a:cubicBezTo>
                    <a:pt x="16744" y="385"/>
                    <a:pt x="16484" y="476"/>
                    <a:pt x="16178" y="566"/>
                  </a:cubicBezTo>
                  <a:cubicBezTo>
                    <a:pt x="15862" y="657"/>
                    <a:pt x="15511" y="770"/>
                    <a:pt x="15116" y="883"/>
                  </a:cubicBezTo>
                  <a:cubicBezTo>
                    <a:pt x="14720" y="984"/>
                    <a:pt x="14279" y="1075"/>
                    <a:pt x="13815" y="1188"/>
                  </a:cubicBezTo>
                  <a:cubicBezTo>
                    <a:pt x="13352" y="1301"/>
                    <a:pt x="12843" y="1369"/>
                    <a:pt x="12312" y="1459"/>
                  </a:cubicBezTo>
                  <a:cubicBezTo>
                    <a:pt x="11147" y="1617"/>
                    <a:pt x="9983" y="1708"/>
                    <a:pt x="8807" y="1708"/>
                  </a:cubicBezTo>
                  <a:cubicBezTo>
                    <a:pt x="7643" y="1697"/>
                    <a:pt x="6478" y="1606"/>
                    <a:pt x="5314" y="1425"/>
                  </a:cubicBezTo>
                  <a:cubicBezTo>
                    <a:pt x="4782" y="1335"/>
                    <a:pt x="4285" y="1244"/>
                    <a:pt x="3810" y="1143"/>
                  </a:cubicBezTo>
                  <a:cubicBezTo>
                    <a:pt x="3335" y="1052"/>
                    <a:pt x="2917" y="928"/>
                    <a:pt x="2510" y="826"/>
                  </a:cubicBezTo>
                  <a:cubicBezTo>
                    <a:pt x="2114" y="724"/>
                    <a:pt x="1775" y="600"/>
                    <a:pt x="1458" y="510"/>
                  </a:cubicBezTo>
                  <a:cubicBezTo>
                    <a:pt x="1153" y="408"/>
                    <a:pt x="882" y="317"/>
                    <a:pt x="678" y="238"/>
                  </a:cubicBezTo>
                  <a:lnTo>
                    <a:pt x="181" y="57"/>
                  </a:lnTo>
                  <a:cubicBezTo>
                    <a:pt x="124" y="35"/>
                    <a:pt x="57" y="1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291250" y="3167550"/>
              <a:ext cx="329575" cy="117325"/>
            </a:xfrm>
            <a:custGeom>
              <a:rect b="b" l="l" r="r" t="t"/>
              <a:pathLst>
                <a:path extrusionOk="0" h="4693" w="13183">
                  <a:moveTo>
                    <a:pt x="6501" y="0"/>
                  </a:moveTo>
                  <a:cubicBezTo>
                    <a:pt x="2544" y="12"/>
                    <a:pt x="0" y="2013"/>
                    <a:pt x="0" y="2013"/>
                  </a:cubicBezTo>
                  <a:cubicBezTo>
                    <a:pt x="1583" y="4025"/>
                    <a:pt x="4037" y="4669"/>
                    <a:pt x="6592" y="4692"/>
                  </a:cubicBezTo>
                  <a:cubicBezTo>
                    <a:pt x="6624" y="4692"/>
                    <a:pt x="6657" y="4693"/>
                    <a:pt x="6690" y="4693"/>
                  </a:cubicBezTo>
                  <a:cubicBezTo>
                    <a:pt x="9220" y="4693"/>
                    <a:pt x="11598" y="3830"/>
                    <a:pt x="13183" y="1866"/>
                  </a:cubicBezTo>
                  <a:cubicBezTo>
                    <a:pt x="13183" y="1866"/>
                    <a:pt x="11250" y="0"/>
                    <a:pt x="65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422100" y="3291350"/>
              <a:ext cx="44125" cy="404750"/>
            </a:xfrm>
            <a:custGeom>
              <a:rect b="b" l="l" r="r" t="t"/>
              <a:pathLst>
                <a:path extrusionOk="0" h="16190" w="1765">
                  <a:moveTo>
                    <a:pt x="634" y="0"/>
                  </a:moveTo>
                  <a:cubicBezTo>
                    <a:pt x="623" y="57"/>
                    <a:pt x="611" y="113"/>
                    <a:pt x="611" y="170"/>
                  </a:cubicBezTo>
                  <a:cubicBezTo>
                    <a:pt x="600" y="305"/>
                    <a:pt x="589" y="464"/>
                    <a:pt x="578" y="656"/>
                  </a:cubicBezTo>
                  <a:cubicBezTo>
                    <a:pt x="544" y="1108"/>
                    <a:pt x="510" y="1719"/>
                    <a:pt x="465" y="2453"/>
                  </a:cubicBezTo>
                  <a:cubicBezTo>
                    <a:pt x="385" y="3968"/>
                    <a:pt x="284" y="6049"/>
                    <a:pt x="182" y="8355"/>
                  </a:cubicBezTo>
                  <a:cubicBezTo>
                    <a:pt x="125" y="9508"/>
                    <a:pt x="80" y="10605"/>
                    <a:pt x="46" y="11611"/>
                  </a:cubicBezTo>
                  <a:cubicBezTo>
                    <a:pt x="1" y="12606"/>
                    <a:pt x="57" y="13533"/>
                    <a:pt x="295" y="14268"/>
                  </a:cubicBezTo>
                  <a:cubicBezTo>
                    <a:pt x="476" y="14844"/>
                    <a:pt x="792" y="15376"/>
                    <a:pt x="1233" y="15805"/>
                  </a:cubicBezTo>
                  <a:cubicBezTo>
                    <a:pt x="1346" y="15918"/>
                    <a:pt x="1471" y="16020"/>
                    <a:pt x="1618" y="16111"/>
                  </a:cubicBezTo>
                  <a:cubicBezTo>
                    <a:pt x="1663" y="16144"/>
                    <a:pt x="1708" y="16167"/>
                    <a:pt x="1765" y="16190"/>
                  </a:cubicBezTo>
                  <a:cubicBezTo>
                    <a:pt x="1595" y="16054"/>
                    <a:pt x="1437" y="15907"/>
                    <a:pt x="1279" y="15760"/>
                  </a:cubicBezTo>
                  <a:cubicBezTo>
                    <a:pt x="872" y="15330"/>
                    <a:pt x="578" y="14799"/>
                    <a:pt x="419" y="14234"/>
                  </a:cubicBezTo>
                  <a:cubicBezTo>
                    <a:pt x="204" y="13522"/>
                    <a:pt x="148" y="12617"/>
                    <a:pt x="204" y="11622"/>
                  </a:cubicBezTo>
                  <a:cubicBezTo>
                    <a:pt x="250" y="10616"/>
                    <a:pt x="295" y="9519"/>
                    <a:pt x="351" y="8366"/>
                  </a:cubicBezTo>
                  <a:cubicBezTo>
                    <a:pt x="442" y="6060"/>
                    <a:pt x="532" y="3968"/>
                    <a:pt x="589" y="2453"/>
                  </a:cubicBezTo>
                  <a:cubicBezTo>
                    <a:pt x="611" y="1719"/>
                    <a:pt x="634" y="1108"/>
                    <a:pt x="645" y="667"/>
                  </a:cubicBezTo>
                  <a:lnTo>
                    <a:pt x="645" y="181"/>
                  </a:lnTo>
                  <a:cubicBezTo>
                    <a:pt x="645" y="113"/>
                    <a:pt x="645" y="57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438800" y="3589800"/>
              <a:ext cx="17525" cy="18075"/>
            </a:xfrm>
            <a:custGeom>
              <a:rect b="b" l="l" r="r" t="t"/>
              <a:pathLst>
                <a:path extrusionOk="0" h="723" w="701">
                  <a:moveTo>
                    <a:pt x="313" y="1"/>
                  </a:moveTo>
                  <a:cubicBezTo>
                    <a:pt x="186" y="1"/>
                    <a:pt x="126" y="71"/>
                    <a:pt x="136" y="80"/>
                  </a:cubicBezTo>
                  <a:cubicBezTo>
                    <a:pt x="147" y="103"/>
                    <a:pt x="237" y="69"/>
                    <a:pt x="362" y="125"/>
                  </a:cubicBezTo>
                  <a:cubicBezTo>
                    <a:pt x="520" y="182"/>
                    <a:pt x="565" y="385"/>
                    <a:pt x="441" y="498"/>
                  </a:cubicBezTo>
                  <a:cubicBezTo>
                    <a:pt x="410" y="537"/>
                    <a:pt x="359" y="559"/>
                    <a:pt x="307" y="559"/>
                  </a:cubicBezTo>
                  <a:cubicBezTo>
                    <a:pt x="283" y="559"/>
                    <a:pt x="259" y="554"/>
                    <a:pt x="237" y="543"/>
                  </a:cubicBezTo>
                  <a:cubicBezTo>
                    <a:pt x="170" y="510"/>
                    <a:pt x="136" y="453"/>
                    <a:pt x="124" y="385"/>
                  </a:cubicBezTo>
                  <a:cubicBezTo>
                    <a:pt x="102" y="261"/>
                    <a:pt x="170" y="182"/>
                    <a:pt x="158" y="170"/>
                  </a:cubicBezTo>
                  <a:cubicBezTo>
                    <a:pt x="158" y="166"/>
                    <a:pt x="154" y="164"/>
                    <a:pt x="146" y="164"/>
                  </a:cubicBezTo>
                  <a:cubicBezTo>
                    <a:pt x="133" y="164"/>
                    <a:pt x="112" y="172"/>
                    <a:pt x="90" y="193"/>
                  </a:cubicBezTo>
                  <a:cubicBezTo>
                    <a:pt x="34" y="250"/>
                    <a:pt x="0" y="317"/>
                    <a:pt x="11" y="397"/>
                  </a:cubicBezTo>
                  <a:cubicBezTo>
                    <a:pt x="0" y="510"/>
                    <a:pt x="57" y="623"/>
                    <a:pt x="158" y="679"/>
                  </a:cubicBezTo>
                  <a:cubicBezTo>
                    <a:pt x="209" y="708"/>
                    <a:pt x="262" y="722"/>
                    <a:pt x="315" y="722"/>
                  </a:cubicBezTo>
                  <a:cubicBezTo>
                    <a:pt x="405" y="722"/>
                    <a:pt x="494" y="682"/>
                    <a:pt x="565" y="611"/>
                  </a:cubicBezTo>
                  <a:cubicBezTo>
                    <a:pt x="667" y="510"/>
                    <a:pt x="701" y="363"/>
                    <a:pt x="644" y="227"/>
                  </a:cubicBezTo>
                  <a:cubicBezTo>
                    <a:pt x="599" y="114"/>
                    <a:pt x="509" y="46"/>
                    <a:pt x="407" y="12"/>
                  </a:cubicBezTo>
                  <a:cubicBezTo>
                    <a:pt x="372" y="4"/>
                    <a:pt x="341" y="1"/>
                    <a:pt x="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446425" y="3521950"/>
              <a:ext cx="16700" cy="15625"/>
            </a:xfrm>
            <a:custGeom>
              <a:rect b="b" l="l" r="r" t="t"/>
              <a:pathLst>
                <a:path extrusionOk="0" h="625" w="668">
                  <a:moveTo>
                    <a:pt x="210" y="1"/>
                  </a:moveTo>
                  <a:cubicBezTo>
                    <a:pt x="176" y="1"/>
                    <a:pt x="97" y="45"/>
                    <a:pt x="45" y="148"/>
                  </a:cubicBezTo>
                  <a:cubicBezTo>
                    <a:pt x="0" y="239"/>
                    <a:pt x="0" y="341"/>
                    <a:pt x="34" y="431"/>
                  </a:cubicBezTo>
                  <a:cubicBezTo>
                    <a:pt x="91" y="555"/>
                    <a:pt x="204" y="623"/>
                    <a:pt x="339" y="623"/>
                  </a:cubicBezTo>
                  <a:cubicBezTo>
                    <a:pt x="347" y="624"/>
                    <a:pt x="355" y="624"/>
                    <a:pt x="362" y="624"/>
                  </a:cubicBezTo>
                  <a:cubicBezTo>
                    <a:pt x="489" y="624"/>
                    <a:pt x="601" y="537"/>
                    <a:pt x="633" y="420"/>
                  </a:cubicBezTo>
                  <a:cubicBezTo>
                    <a:pt x="667" y="318"/>
                    <a:pt x="622" y="205"/>
                    <a:pt x="543" y="137"/>
                  </a:cubicBezTo>
                  <a:cubicBezTo>
                    <a:pt x="505" y="100"/>
                    <a:pt x="452" y="78"/>
                    <a:pt x="397" y="78"/>
                  </a:cubicBezTo>
                  <a:cubicBezTo>
                    <a:pt x="385" y="78"/>
                    <a:pt x="374" y="79"/>
                    <a:pt x="362" y="81"/>
                  </a:cubicBezTo>
                  <a:cubicBezTo>
                    <a:pt x="317" y="92"/>
                    <a:pt x="306" y="115"/>
                    <a:pt x="306" y="126"/>
                  </a:cubicBezTo>
                  <a:cubicBezTo>
                    <a:pt x="317" y="137"/>
                    <a:pt x="396" y="126"/>
                    <a:pt x="464" y="228"/>
                  </a:cubicBezTo>
                  <a:cubicBezTo>
                    <a:pt x="498" y="273"/>
                    <a:pt x="509" y="329"/>
                    <a:pt x="486" y="386"/>
                  </a:cubicBezTo>
                  <a:cubicBezTo>
                    <a:pt x="464" y="431"/>
                    <a:pt x="396" y="465"/>
                    <a:pt x="339" y="465"/>
                  </a:cubicBezTo>
                  <a:cubicBezTo>
                    <a:pt x="204" y="465"/>
                    <a:pt x="102" y="329"/>
                    <a:pt x="159" y="194"/>
                  </a:cubicBezTo>
                  <a:cubicBezTo>
                    <a:pt x="181" y="81"/>
                    <a:pt x="238" y="35"/>
                    <a:pt x="226" y="13"/>
                  </a:cubicBezTo>
                  <a:cubicBezTo>
                    <a:pt x="226" y="5"/>
                    <a:pt x="220" y="1"/>
                    <a:pt x="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429750" y="3480700"/>
              <a:ext cx="206625" cy="57250"/>
            </a:xfrm>
            <a:custGeom>
              <a:rect b="b" l="l" r="r" t="t"/>
              <a:pathLst>
                <a:path extrusionOk="0" h="2290" w="8265">
                  <a:moveTo>
                    <a:pt x="0" y="1"/>
                  </a:moveTo>
                  <a:lnTo>
                    <a:pt x="0" y="329"/>
                  </a:lnTo>
                  <a:cubicBezTo>
                    <a:pt x="0" y="329"/>
                    <a:pt x="3469" y="2289"/>
                    <a:pt x="6752" y="2289"/>
                  </a:cubicBezTo>
                  <a:cubicBezTo>
                    <a:pt x="7175" y="2289"/>
                    <a:pt x="7595" y="2256"/>
                    <a:pt x="8005" y="2183"/>
                  </a:cubicBezTo>
                  <a:lnTo>
                    <a:pt x="8265" y="1391"/>
                  </a:lnTo>
                  <a:cubicBezTo>
                    <a:pt x="8265" y="1391"/>
                    <a:pt x="3008" y="87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463100" y="3383775"/>
              <a:ext cx="353050" cy="130325"/>
            </a:xfrm>
            <a:custGeom>
              <a:rect b="b" l="l" r="r" t="t"/>
              <a:pathLst>
                <a:path extrusionOk="0" h="5213" w="14122">
                  <a:moveTo>
                    <a:pt x="0" y="0"/>
                  </a:moveTo>
                  <a:lnTo>
                    <a:pt x="0" y="0"/>
                  </a:lnTo>
                  <a:cubicBezTo>
                    <a:pt x="351" y="1933"/>
                    <a:pt x="4342" y="4828"/>
                    <a:pt x="4342" y="4828"/>
                  </a:cubicBezTo>
                  <a:cubicBezTo>
                    <a:pt x="4342" y="4828"/>
                    <a:pt x="6035" y="5212"/>
                    <a:pt x="7909" y="5212"/>
                  </a:cubicBezTo>
                  <a:cubicBezTo>
                    <a:pt x="9625" y="5212"/>
                    <a:pt x="11492" y="4889"/>
                    <a:pt x="12346" y="3652"/>
                  </a:cubicBezTo>
                  <a:cubicBezTo>
                    <a:pt x="14121" y="106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429750" y="3480700"/>
              <a:ext cx="211725" cy="35000"/>
            </a:xfrm>
            <a:custGeom>
              <a:rect b="b" l="l" r="r" t="t"/>
              <a:pathLst>
                <a:path extrusionOk="0" h="1400" w="8469">
                  <a:moveTo>
                    <a:pt x="0" y="1"/>
                  </a:moveTo>
                  <a:cubicBezTo>
                    <a:pt x="102" y="46"/>
                    <a:pt x="204" y="91"/>
                    <a:pt x="317" y="114"/>
                  </a:cubicBezTo>
                  <a:cubicBezTo>
                    <a:pt x="520" y="170"/>
                    <a:pt x="826" y="250"/>
                    <a:pt x="1210" y="340"/>
                  </a:cubicBezTo>
                  <a:cubicBezTo>
                    <a:pt x="1967" y="521"/>
                    <a:pt x="3019" y="758"/>
                    <a:pt x="4195" y="951"/>
                  </a:cubicBezTo>
                  <a:cubicBezTo>
                    <a:pt x="5359" y="1143"/>
                    <a:pt x="6433" y="1256"/>
                    <a:pt x="7213" y="1324"/>
                  </a:cubicBezTo>
                  <a:cubicBezTo>
                    <a:pt x="7598" y="1358"/>
                    <a:pt x="7914" y="1380"/>
                    <a:pt x="8129" y="1391"/>
                  </a:cubicBezTo>
                  <a:cubicBezTo>
                    <a:pt x="8186" y="1397"/>
                    <a:pt x="8242" y="1400"/>
                    <a:pt x="8299" y="1400"/>
                  </a:cubicBezTo>
                  <a:cubicBezTo>
                    <a:pt x="8355" y="1400"/>
                    <a:pt x="8412" y="1397"/>
                    <a:pt x="8468" y="1391"/>
                  </a:cubicBezTo>
                  <a:cubicBezTo>
                    <a:pt x="8366" y="1346"/>
                    <a:pt x="8253" y="1335"/>
                    <a:pt x="8140" y="1324"/>
                  </a:cubicBezTo>
                  <a:lnTo>
                    <a:pt x="7225" y="1211"/>
                  </a:lnTo>
                  <a:cubicBezTo>
                    <a:pt x="6456" y="1120"/>
                    <a:pt x="5393" y="984"/>
                    <a:pt x="4217" y="792"/>
                  </a:cubicBezTo>
                  <a:cubicBezTo>
                    <a:pt x="3053" y="600"/>
                    <a:pt x="2001" y="385"/>
                    <a:pt x="1244" y="238"/>
                  </a:cubicBezTo>
                  <a:lnTo>
                    <a:pt x="328" y="46"/>
                  </a:lnTo>
                  <a:cubicBezTo>
                    <a:pt x="226" y="12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434275" y="3375100"/>
              <a:ext cx="265125" cy="44025"/>
            </a:xfrm>
            <a:custGeom>
              <a:rect b="b" l="l" r="r" t="t"/>
              <a:pathLst>
                <a:path extrusionOk="0" h="1761" w="10605">
                  <a:moveTo>
                    <a:pt x="246" y="0"/>
                  </a:moveTo>
                  <a:cubicBezTo>
                    <a:pt x="163" y="0"/>
                    <a:pt x="80" y="6"/>
                    <a:pt x="0" y="19"/>
                  </a:cubicBezTo>
                  <a:cubicBezTo>
                    <a:pt x="136" y="53"/>
                    <a:pt x="283" y="64"/>
                    <a:pt x="418" y="76"/>
                  </a:cubicBezTo>
                  <a:cubicBezTo>
                    <a:pt x="690" y="98"/>
                    <a:pt x="1085" y="144"/>
                    <a:pt x="1572" y="189"/>
                  </a:cubicBezTo>
                  <a:cubicBezTo>
                    <a:pt x="2533" y="302"/>
                    <a:pt x="3855" y="483"/>
                    <a:pt x="5325" y="743"/>
                  </a:cubicBezTo>
                  <a:cubicBezTo>
                    <a:pt x="6783" y="991"/>
                    <a:pt x="8095" y="1263"/>
                    <a:pt x="9045" y="1466"/>
                  </a:cubicBezTo>
                  <a:lnTo>
                    <a:pt x="10175" y="1692"/>
                  </a:lnTo>
                  <a:cubicBezTo>
                    <a:pt x="10311" y="1738"/>
                    <a:pt x="10458" y="1760"/>
                    <a:pt x="10605" y="1760"/>
                  </a:cubicBezTo>
                  <a:cubicBezTo>
                    <a:pt x="10469" y="1704"/>
                    <a:pt x="10333" y="1658"/>
                    <a:pt x="10186" y="1625"/>
                  </a:cubicBezTo>
                  <a:cubicBezTo>
                    <a:pt x="9915" y="1557"/>
                    <a:pt x="9542" y="1455"/>
                    <a:pt x="9067" y="1342"/>
                  </a:cubicBezTo>
                  <a:cubicBezTo>
                    <a:pt x="8129" y="1116"/>
                    <a:pt x="6806" y="833"/>
                    <a:pt x="5348" y="573"/>
                  </a:cubicBezTo>
                  <a:cubicBezTo>
                    <a:pt x="3878" y="324"/>
                    <a:pt x="2544" y="155"/>
                    <a:pt x="1572" y="76"/>
                  </a:cubicBezTo>
                  <a:cubicBezTo>
                    <a:pt x="1085" y="30"/>
                    <a:pt x="701" y="8"/>
                    <a:pt x="418" y="8"/>
                  </a:cubicBezTo>
                  <a:cubicBezTo>
                    <a:pt x="362" y="3"/>
                    <a:pt x="304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248850" y="3281300"/>
              <a:ext cx="414375" cy="52175"/>
            </a:xfrm>
            <a:custGeom>
              <a:rect b="b" l="l" r="r" t="t"/>
              <a:pathLst>
                <a:path extrusionOk="0" h="2087" w="16575">
                  <a:moveTo>
                    <a:pt x="117" y="1"/>
                  </a:moveTo>
                  <a:cubicBezTo>
                    <a:pt x="69" y="1"/>
                    <a:pt x="42" y="10"/>
                    <a:pt x="35" y="29"/>
                  </a:cubicBezTo>
                  <a:cubicBezTo>
                    <a:pt x="1" y="119"/>
                    <a:pt x="826" y="628"/>
                    <a:pt x="2296" y="1126"/>
                  </a:cubicBezTo>
                  <a:cubicBezTo>
                    <a:pt x="2669" y="1250"/>
                    <a:pt x="3076" y="1363"/>
                    <a:pt x="3517" y="1487"/>
                  </a:cubicBezTo>
                  <a:cubicBezTo>
                    <a:pt x="3958" y="1612"/>
                    <a:pt x="4432" y="1702"/>
                    <a:pt x="4941" y="1804"/>
                  </a:cubicBezTo>
                  <a:cubicBezTo>
                    <a:pt x="6049" y="1985"/>
                    <a:pt x="7168" y="2087"/>
                    <a:pt x="8288" y="2087"/>
                  </a:cubicBezTo>
                  <a:cubicBezTo>
                    <a:pt x="9407" y="2087"/>
                    <a:pt x="10515" y="1985"/>
                    <a:pt x="11623" y="1804"/>
                  </a:cubicBezTo>
                  <a:cubicBezTo>
                    <a:pt x="12132" y="1702"/>
                    <a:pt x="12606" y="1600"/>
                    <a:pt x="13047" y="1487"/>
                  </a:cubicBezTo>
                  <a:cubicBezTo>
                    <a:pt x="13500" y="1386"/>
                    <a:pt x="13907" y="1261"/>
                    <a:pt x="14268" y="1137"/>
                  </a:cubicBezTo>
                  <a:cubicBezTo>
                    <a:pt x="15749" y="628"/>
                    <a:pt x="16575" y="131"/>
                    <a:pt x="16529" y="29"/>
                  </a:cubicBezTo>
                  <a:cubicBezTo>
                    <a:pt x="16521" y="13"/>
                    <a:pt x="16496" y="5"/>
                    <a:pt x="16453" y="5"/>
                  </a:cubicBezTo>
                  <a:cubicBezTo>
                    <a:pt x="16202" y="5"/>
                    <a:pt x="15365" y="270"/>
                    <a:pt x="14099" y="560"/>
                  </a:cubicBezTo>
                  <a:cubicBezTo>
                    <a:pt x="13726" y="651"/>
                    <a:pt x="13319" y="719"/>
                    <a:pt x="12889" y="820"/>
                  </a:cubicBezTo>
                  <a:cubicBezTo>
                    <a:pt x="12448" y="911"/>
                    <a:pt x="11985" y="967"/>
                    <a:pt x="11487" y="1047"/>
                  </a:cubicBezTo>
                  <a:cubicBezTo>
                    <a:pt x="10424" y="1171"/>
                    <a:pt x="9350" y="1250"/>
                    <a:pt x="8276" y="1250"/>
                  </a:cubicBezTo>
                  <a:cubicBezTo>
                    <a:pt x="7202" y="1250"/>
                    <a:pt x="6117" y="1171"/>
                    <a:pt x="5054" y="1035"/>
                  </a:cubicBezTo>
                  <a:cubicBezTo>
                    <a:pt x="4557" y="967"/>
                    <a:pt x="4093" y="888"/>
                    <a:pt x="3652" y="809"/>
                  </a:cubicBezTo>
                  <a:cubicBezTo>
                    <a:pt x="3223" y="741"/>
                    <a:pt x="2816" y="651"/>
                    <a:pt x="2454" y="560"/>
                  </a:cubicBezTo>
                  <a:cubicBezTo>
                    <a:pt x="1213" y="264"/>
                    <a:pt x="375" y="1"/>
                    <a:pt x="1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248850" y="2821025"/>
              <a:ext cx="426250" cy="426250"/>
            </a:xfrm>
            <a:custGeom>
              <a:rect b="b" l="l" r="r" t="t"/>
              <a:pathLst>
                <a:path extrusionOk="0" h="17050" w="17050">
                  <a:moveTo>
                    <a:pt x="8525" y="1"/>
                  </a:moveTo>
                  <a:cubicBezTo>
                    <a:pt x="3822" y="1"/>
                    <a:pt x="1" y="3822"/>
                    <a:pt x="1" y="8525"/>
                  </a:cubicBezTo>
                  <a:cubicBezTo>
                    <a:pt x="1" y="13228"/>
                    <a:pt x="3822" y="17049"/>
                    <a:pt x="8525" y="17049"/>
                  </a:cubicBezTo>
                  <a:cubicBezTo>
                    <a:pt x="13228" y="17049"/>
                    <a:pt x="17050" y="13228"/>
                    <a:pt x="17050" y="8525"/>
                  </a:cubicBezTo>
                  <a:cubicBezTo>
                    <a:pt x="17050" y="3822"/>
                    <a:pt x="13228" y="1"/>
                    <a:pt x="85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387075" y="3005600"/>
              <a:ext cx="296225" cy="114175"/>
            </a:xfrm>
            <a:custGeom>
              <a:rect b="b" l="l" r="r" t="t"/>
              <a:pathLst>
                <a:path extrusionOk="0" h="4567" w="11849">
                  <a:moveTo>
                    <a:pt x="11441" y="0"/>
                  </a:moveTo>
                  <a:cubicBezTo>
                    <a:pt x="9398" y="327"/>
                    <a:pt x="7329" y="490"/>
                    <a:pt x="5259" y="490"/>
                  </a:cubicBezTo>
                  <a:cubicBezTo>
                    <a:pt x="4248" y="490"/>
                    <a:pt x="3236" y="451"/>
                    <a:pt x="2227" y="373"/>
                  </a:cubicBezTo>
                  <a:cubicBezTo>
                    <a:pt x="2173" y="369"/>
                    <a:pt x="2118" y="367"/>
                    <a:pt x="2064" y="367"/>
                  </a:cubicBezTo>
                  <a:cubicBezTo>
                    <a:pt x="992" y="367"/>
                    <a:pt x="88" y="1209"/>
                    <a:pt x="45" y="2306"/>
                  </a:cubicBezTo>
                  <a:cubicBezTo>
                    <a:pt x="0" y="3403"/>
                    <a:pt x="837" y="4353"/>
                    <a:pt x="1933" y="4421"/>
                  </a:cubicBezTo>
                  <a:cubicBezTo>
                    <a:pt x="3217" y="4512"/>
                    <a:pt x="4459" y="4566"/>
                    <a:pt x="5653" y="4566"/>
                  </a:cubicBezTo>
                  <a:cubicBezTo>
                    <a:pt x="7571" y="4566"/>
                    <a:pt x="9363" y="4426"/>
                    <a:pt x="11000" y="4070"/>
                  </a:cubicBezTo>
                  <a:cubicBezTo>
                    <a:pt x="11000" y="4059"/>
                    <a:pt x="11848" y="2691"/>
                    <a:pt x="1144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470725" y="3053525"/>
              <a:ext cx="14075" cy="12025"/>
            </a:xfrm>
            <a:custGeom>
              <a:rect b="b" l="l" r="r" t="t"/>
              <a:pathLst>
                <a:path extrusionOk="0" h="481" w="563">
                  <a:moveTo>
                    <a:pt x="312" y="1"/>
                  </a:moveTo>
                  <a:cubicBezTo>
                    <a:pt x="264" y="1"/>
                    <a:pt x="214" y="16"/>
                    <a:pt x="170" y="50"/>
                  </a:cubicBezTo>
                  <a:cubicBezTo>
                    <a:pt x="1" y="186"/>
                    <a:pt x="80" y="446"/>
                    <a:pt x="283" y="480"/>
                  </a:cubicBezTo>
                  <a:cubicBezTo>
                    <a:pt x="290" y="480"/>
                    <a:pt x="297" y="481"/>
                    <a:pt x="304" y="481"/>
                  </a:cubicBezTo>
                  <a:cubicBezTo>
                    <a:pt x="431" y="481"/>
                    <a:pt x="544" y="383"/>
                    <a:pt x="555" y="254"/>
                  </a:cubicBezTo>
                  <a:cubicBezTo>
                    <a:pt x="563" y="106"/>
                    <a:pt x="440" y="1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622775" y="3049175"/>
              <a:ext cx="14300" cy="12150"/>
            </a:xfrm>
            <a:custGeom>
              <a:rect b="b" l="l" r="r" t="t"/>
              <a:pathLst>
                <a:path extrusionOk="0" h="486" w="572">
                  <a:moveTo>
                    <a:pt x="316" y="0"/>
                  </a:moveTo>
                  <a:cubicBezTo>
                    <a:pt x="266" y="0"/>
                    <a:pt x="215" y="17"/>
                    <a:pt x="171" y="55"/>
                  </a:cubicBezTo>
                  <a:cubicBezTo>
                    <a:pt x="1" y="190"/>
                    <a:pt x="80" y="450"/>
                    <a:pt x="284" y="484"/>
                  </a:cubicBezTo>
                  <a:cubicBezTo>
                    <a:pt x="291" y="485"/>
                    <a:pt x="297" y="485"/>
                    <a:pt x="304" y="485"/>
                  </a:cubicBezTo>
                  <a:cubicBezTo>
                    <a:pt x="432" y="485"/>
                    <a:pt x="544" y="387"/>
                    <a:pt x="555" y="258"/>
                  </a:cubicBezTo>
                  <a:cubicBezTo>
                    <a:pt x="571" y="112"/>
                    <a:pt x="447" y="0"/>
                    <a:pt x="3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525275" y="3062625"/>
              <a:ext cx="68150" cy="27000"/>
            </a:xfrm>
            <a:custGeom>
              <a:rect b="b" l="l" r="r" t="t"/>
              <a:pathLst>
                <a:path extrusionOk="0" h="1080" w="2726">
                  <a:moveTo>
                    <a:pt x="2709" y="1"/>
                  </a:moveTo>
                  <a:cubicBezTo>
                    <a:pt x="2681" y="1"/>
                    <a:pt x="2589" y="173"/>
                    <a:pt x="2397" y="376"/>
                  </a:cubicBezTo>
                  <a:cubicBezTo>
                    <a:pt x="2149" y="670"/>
                    <a:pt x="1798" y="862"/>
                    <a:pt x="1414" y="907"/>
                  </a:cubicBezTo>
                  <a:cubicBezTo>
                    <a:pt x="1386" y="909"/>
                    <a:pt x="1358" y="910"/>
                    <a:pt x="1331" y="910"/>
                  </a:cubicBezTo>
                  <a:cubicBezTo>
                    <a:pt x="976" y="910"/>
                    <a:pt x="636" y="776"/>
                    <a:pt x="374" y="534"/>
                  </a:cubicBezTo>
                  <a:cubicBezTo>
                    <a:pt x="148" y="342"/>
                    <a:pt x="34" y="195"/>
                    <a:pt x="23" y="195"/>
                  </a:cubicBezTo>
                  <a:cubicBezTo>
                    <a:pt x="1" y="195"/>
                    <a:pt x="68" y="387"/>
                    <a:pt x="294" y="625"/>
                  </a:cubicBezTo>
                  <a:cubicBezTo>
                    <a:pt x="570" y="921"/>
                    <a:pt x="955" y="1079"/>
                    <a:pt x="1356" y="1079"/>
                  </a:cubicBezTo>
                  <a:cubicBezTo>
                    <a:pt x="1382" y="1079"/>
                    <a:pt x="1409" y="1078"/>
                    <a:pt x="1436" y="1077"/>
                  </a:cubicBezTo>
                  <a:cubicBezTo>
                    <a:pt x="1855" y="1020"/>
                    <a:pt x="2239" y="794"/>
                    <a:pt x="2488" y="455"/>
                  </a:cubicBezTo>
                  <a:cubicBezTo>
                    <a:pt x="2680" y="195"/>
                    <a:pt x="2725" y="3"/>
                    <a:pt x="2714" y="3"/>
                  </a:cubicBezTo>
                  <a:cubicBezTo>
                    <a:pt x="2713" y="2"/>
                    <a:pt x="2711" y="1"/>
                    <a:pt x="27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68750" y="2821300"/>
              <a:ext cx="97525" cy="195350"/>
            </a:xfrm>
            <a:custGeom>
              <a:rect b="b" l="l" r="r" t="t"/>
              <a:pathLst>
                <a:path extrusionOk="0" h="7814" w="3901">
                  <a:moveTo>
                    <a:pt x="12" y="1"/>
                  </a:moveTo>
                  <a:cubicBezTo>
                    <a:pt x="0" y="35"/>
                    <a:pt x="554" y="103"/>
                    <a:pt x="1255" y="566"/>
                  </a:cubicBezTo>
                  <a:cubicBezTo>
                    <a:pt x="1662" y="849"/>
                    <a:pt x="2013" y="1188"/>
                    <a:pt x="2307" y="1595"/>
                  </a:cubicBezTo>
                  <a:cubicBezTo>
                    <a:pt x="2635" y="2092"/>
                    <a:pt x="2917" y="2635"/>
                    <a:pt x="3132" y="3200"/>
                  </a:cubicBezTo>
                  <a:cubicBezTo>
                    <a:pt x="3528" y="4229"/>
                    <a:pt x="3743" y="5326"/>
                    <a:pt x="3765" y="6434"/>
                  </a:cubicBezTo>
                  <a:cubicBezTo>
                    <a:pt x="3788" y="7282"/>
                    <a:pt x="3697" y="7813"/>
                    <a:pt x="3731" y="7813"/>
                  </a:cubicBezTo>
                  <a:cubicBezTo>
                    <a:pt x="3776" y="7689"/>
                    <a:pt x="3799" y="7564"/>
                    <a:pt x="3810" y="7440"/>
                  </a:cubicBezTo>
                  <a:cubicBezTo>
                    <a:pt x="3856" y="7112"/>
                    <a:pt x="3878" y="6773"/>
                    <a:pt x="3890" y="6434"/>
                  </a:cubicBezTo>
                  <a:cubicBezTo>
                    <a:pt x="3901" y="5303"/>
                    <a:pt x="3697" y="4195"/>
                    <a:pt x="3290" y="3144"/>
                  </a:cubicBezTo>
                  <a:cubicBezTo>
                    <a:pt x="3064" y="2556"/>
                    <a:pt x="2782" y="2013"/>
                    <a:pt x="2431" y="1505"/>
                  </a:cubicBezTo>
                  <a:cubicBezTo>
                    <a:pt x="2126" y="1086"/>
                    <a:pt x="1753" y="736"/>
                    <a:pt x="1323" y="464"/>
                  </a:cubicBezTo>
                  <a:cubicBezTo>
                    <a:pt x="1029" y="284"/>
                    <a:pt x="713" y="148"/>
                    <a:pt x="385" y="57"/>
                  </a:cubicBezTo>
                  <a:cubicBezTo>
                    <a:pt x="294" y="35"/>
                    <a:pt x="204" y="12"/>
                    <a:pt x="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319800" y="2844775"/>
              <a:ext cx="195900" cy="193925"/>
            </a:xfrm>
            <a:custGeom>
              <a:rect b="b" l="l" r="r" t="t"/>
              <a:pathLst>
                <a:path extrusionOk="0" h="7757" w="7836">
                  <a:moveTo>
                    <a:pt x="7228" y="10"/>
                  </a:moveTo>
                  <a:cubicBezTo>
                    <a:pt x="6833" y="10"/>
                    <a:pt x="6447" y="56"/>
                    <a:pt x="6060" y="147"/>
                  </a:cubicBezTo>
                  <a:cubicBezTo>
                    <a:pt x="4975" y="373"/>
                    <a:pt x="3562" y="1086"/>
                    <a:pt x="2386" y="2307"/>
                  </a:cubicBezTo>
                  <a:cubicBezTo>
                    <a:pt x="1380" y="3347"/>
                    <a:pt x="645" y="4613"/>
                    <a:pt x="260" y="6004"/>
                  </a:cubicBezTo>
                  <a:cubicBezTo>
                    <a:pt x="136" y="6422"/>
                    <a:pt x="57" y="6851"/>
                    <a:pt x="23" y="7281"/>
                  </a:cubicBezTo>
                  <a:cubicBezTo>
                    <a:pt x="0" y="7439"/>
                    <a:pt x="0" y="7552"/>
                    <a:pt x="0" y="7632"/>
                  </a:cubicBezTo>
                  <a:cubicBezTo>
                    <a:pt x="0" y="7677"/>
                    <a:pt x="0" y="7711"/>
                    <a:pt x="0" y="7756"/>
                  </a:cubicBezTo>
                  <a:cubicBezTo>
                    <a:pt x="1" y="7756"/>
                    <a:pt x="1" y="7756"/>
                    <a:pt x="1" y="7756"/>
                  </a:cubicBezTo>
                  <a:cubicBezTo>
                    <a:pt x="46" y="7756"/>
                    <a:pt x="48" y="7069"/>
                    <a:pt x="373" y="6026"/>
                  </a:cubicBezTo>
                  <a:cubicBezTo>
                    <a:pt x="792" y="4681"/>
                    <a:pt x="1527" y="3437"/>
                    <a:pt x="2510" y="2420"/>
                  </a:cubicBezTo>
                  <a:cubicBezTo>
                    <a:pt x="3652" y="1221"/>
                    <a:pt x="5031" y="532"/>
                    <a:pt x="6083" y="260"/>
                  </a:cubicBezTo>
                  <a:cubicBezTo>
                    <a:pt x="7145" y="0"/>
                    <a:pt x="7835" y="91"/>
                    <a:pt x="7835" y="57"/>
                  </a:cubicBezTo>
                  <a:cubicBezTo>
                    <a:pt x="7835" y="45"/>
                    <a:pt x="7790" y="45"/>
                    <a:pt x="7711" y="34"/>
                  </a:cubicBezTo>
                  <a:cubicBezTo>
                    <a:pt x="7586" y="23"/>
                    <a:pt x="7473" y="12"/>
                    <a:pt x="7360" y="12"/>
                  </a:cubicBezTo>
                  <a:cubicBezTo>
                    <a:pt x="7316" y="10"/>
                    <a:pt x="7272" y="10"/>
                    <a:pt x="7228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514525" y="2888125"/>
              <a:ext cx="13600" cy="12450"/>
            </a:xfrm>
            <a:custGeom>
              <a:rect b="b" l="l" r="r" t="t"/>
              <a:pathLst>
                <a:path extrusionOk="0" h="498" w="544">
                  <a:moveTo>
                    <a:pt x="318" y="0"/>
                  </a:moveTo>
                  <a:cubicBezTo>
                    <a:pt x="263" y="0"/>
                    <a:pt x="231" y="27"/>
                    <a:pt x="238" y="41"/>
                  </a:cubicBezTo>
                  <a:cubicBezTo>
                    <a:pt x="250" y="64"/>
                    <a:pt x="306" y="75"/>
                    <a:pt x="351" y="132"/>
                  </a:cubicBezTo>
                  <a:cubicBezTo>
                    <a:pt x="385" y="166"/>
                    <a:pt x="385" y="200"/>
                    <a:pt x="374" y="245"/>
                  </a:cubicBezTo>
                  <a:cubicBezTo>
                    <a:pt x="363" y="279"/>
                    <a:pt x="329" y="313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198" y="307"/>
                    <a:pt x="170" y="279"/>
                  </a:cubicBezTo>
                  <a:cubicBezTo>
                    <a:pt x="148" y="256"/>
                    <a:pt x="137" y="211"/>
                    <a:pt x="148" y="177"/>
                  </a:cubicBezTo>
                  <a:cubicBezTo>
                    <a:pt x="170" y="98"/>
                    <a:pt x="216" y="64"/>
                    <a:pt x="216" y="41"/>
                  </a:cubicBezTo>
                  <a:cubicBezTo>
                    <a:pt x="220" y="33"/>
                    <a:pt x="209" y="26"/>
                    <a:pt x="191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200"/>
                    <a:pt x="1" y="290"/>
                    <a:pt x="46" y="369"/>
                  </a:cubicBezTo>
                  <a:cubicBezTo>
                    <a:pt x="97" y="457"/>
                    <a:pt x="182" y="498"/>
                    <a:pt x="268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4" y="188"/>
                    <a:pt x="510" y="98"/>
                    <a:pt x="442" y="41"/>
                  </a:cubicBezTo>
                  <a:cubicBezTo>
                    <a:pt x="394" y="11"/>
                    <a:pt x="351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62200" y="3035000"/>
              <a:ext cx="13875" cy="12300"/>
            </a:xfrm>
            <a:custGeom>
              <a:rect b="b" l="l" r="r" t="t"/>
              <a:pathLst>
                <a:path extrusionOk="0" h="492" w="555">
                  <a:moveTo>
                    <a:pt x="317" y="0"/>
                  </a:moveTo>
                  <a:cubicBezTo>
                    <a:pt x="270" y="0"/>
                    <a:pt x="242" y="21"/>
                    <a:pt x="249" y="34"/>
                  </a:cubicBezTo>
                  <a:cubicBezTo>
                    <a:pt x="260" y="56"/>
                    <a:pt x="328" y="68"/>
                    <a:pt x="362" y="136"/>
                  </a:cubicBezTo>
                  <a:cubicBezTo>
                    <a:pt x="385" y="158"/>
                    <a:pt x="396" y="203"/>
                    <a:pt x="385" y="237"/>
                  </a:cubicBezTo>
                  <a:cubicBezTo>
                    <a:pt x="371" y="298"/>
                    <a:pt x="322" y="330"/>
                    <a:pt x="272" y="330"/>
                  </a:cubicBezTo>
                  <a:cubicBezTo>
                    <a:pt x="238" y="330"/>
                    <a:pt x="204" y="315"/>
                    <a:pt x="181" y="283"/>
                  </a:cubicBezTo>
                  <a:cubicBezTo>
                    <a:pt x="158" y="249"/>
                    <a:pt x="147" y="203"/>
                    <a:pt x="158" y="170"/>
                  </a:cubicBezTo>
                  <a:cubicBezTo>
                    <a:pt x="181" y="90"/>
                    <a:pt x="226" y="56"/>
                    <a:pt x="226" y="34"/>
                  </a:cubicBezTo>
                  <a:cubicBezTo>
                    <a:pt x="226" y="26"/>
                    <a:pt x="214" y="20"/>
                    <a:pt x="195" y="20"/>
                  </a:cubicBezTo>
                  <a:cubicBezTo>
                    <a:pt x="159" y="20"/>
                    <a:pt x="97" y="43"/>
                    <a:pt x="45" y="124"/>
                  </a:cubicBezTo>
                  <a:cubicBezTo>
                    <a:pt x="0" y="192"/>
                    <a:pt x="0" y="294"/>
                    <a:pt x="45" y="362"/>
                  </a:cubicBezTo>
                  <a:cubicBezTo>
                    <a:pt x="102" y="446"/>
                    <a:pt x="189" y="492"/>
                    <a:pt x="276" y="492"/>
                  </a:cubicBezTo>
                  <a:cubicBezTo>
                    <a:pt x="293" y="492"/>
                    <a:pt x="311" y="490"/>
                    <a:pt x="328" y="486"/>
                  </a:cubicBezTo>
                  <a:cubicBezTo>
                    <a:pt x="441" y="463"/>
                    <a:pt x="520" y="373"/>
                    <a:pt x="543" y="271"/>
                  </a:cubicBezTo>
                  <a:cubicBezTo>
                    <a:pt x="554" y="181"/>
                    <a:pt x="520" y="90"/>
                    <a:pt x="452" y="45"/>
                  </a:cubicBezTo>
                  <a:cubicBezTo>
                    <a:pt x="400" y="12"/>
                    <a:pt x="353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528950" y="2941150"/>
              <a:ext cx="13875" cy="12400"/>
            </a:xfrm>
            <a:custGeom>
              <a:rect b="b" l="l" r="r" t="t"/>
              <a:pathLst>
                <a:path extrusionOk="0" h="496" w="555">
                  <a:moveTo>
                    <a:pt x="316" y="1"/>
                  </a:moveTo>
                  <a:cubicBezTo>
                    <a:pt x="270" y="1"/>
                    <a:pt x="243" y="21"/>
                    <a:pt x="249" y="34"/>
                  </a:cubicBezTo>
                  <a:cubicBezTo>
                    <a:pt x="249" y="57"/>
                    <a:pt x="317" y="57"/>
                    <a:pt x="362" y="125"/>
                  </a:cubicBezTo>
                  <a:cubicBezTo>
                    <a:pt x="385" y="159"/>
                    <a:pt x="396" y="193"/>
                    <a:pt x="385" y="238"/>
                  </a:cubicBezTo>
                  <a:cubicBezTo>
                    <a:pt x="371" y="293"/>
                    <a:pt x="320" y="323"/>
                    <a:pt x="270" y="323"/>
                  </a:cubicBezTo>
                  <a:cubicBezTo>
                    <a:pt x="237" y="323"/>
                    <a:pt x="204" y="310"/>
                    <a:pt x="181" y="283"/>
                  </a:cubicBezTo>
                  <a:cubicBezTo>
                    <a:pt x="159" y="249"/>
                    <a:pt x="147" y="215"/>
                    <a:pt x="159" y="170"/>
                  </a:cubicBezTo>
                  <a:cubicBezTo>
                    <a:pt x="181" y="91"/>
                    <a:pt x="227" y="57"/>
                    <a:pt x="227" y="34"/>
                  </a:cubicBezTo>
                  <a:cubicBezTo>
                    <a:pt x="227" y="30"/>
                    <a:pt x="214" y="25"/>
                    <a:pt x="195" y="25"/>
                  </a:cubicBezTo>
                  <a:cubicBezTo>
                    <a:pt x="159" y="25"/>
                    <a:pt x="97" y="44"/>
                    <a:pt x="46" y="125"/>
                  </a:cubicBezTo>
                  <a:cubicBezTo>
                    <a:pt x="1" y="193"/>
                    <a:pt x="1" y="294"/>
                    <a:pt x="46" y="362"/>
                  </a:cubicBezTo>
                  <a:cubicBezTo>
                    <a:pt x="98" y="453"/>
                    <a:pt x="187" y="495"/>
                    <a:pt x="274" y="495"/>
                  </a:cubicBezTo>
                  <a:cubicBezTo>
                    <a:pt x="394" y="495"/>
                    <a:pt x="512" y="416"/>
                    <a:pt x="532" y="272"/>
                  </a:cubicBezTo>
                  <a:cubicBezTo>
                    <a:pt x="554" y="181"/>
                    <a:pt x="509" y="91"/>
                    <a:pt x="441" y="46"/>
                  </a:cubicBezTo>
                  <a:cubicBezTo>
                    <a:pt x="393" y="12"/>
                    <a:pt x="349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265525" y="3029450"/>
              <a:ext cx="13600" cy="12450"/>
            </a:xfrm>
            <a:custGeom>
              <a:rect b="b" l="l" r="r" t="t"/>
              <a:pathLst>
                <a:path extrusionOk="0" h="498" w="544">
                  <a:moveTo>
                    <a:pt x="326" y="0"/>
                  </a:moveTo>
                  <a:cubicBezTo>
                    <a:pt x="274" y="0"/>
                    <a:pt x="242" y="27"/>
                    <a:pt x="249" y="41"/>
                  </a:cubicBezTo>
                  <a:cubicBezTo>
                    <a:pt x="249" y="52"/>
                    <a:pt x="317" y="64"/>
                    <a:pt x="362" y="131"/>
                  </a:cubicBezTo>
                  <a:cubicBezTo>
                    <a:pt x="385" y="165"/>
                    <a:pt x="396" y="199"/>
                    <a:pt x="385" y="245"/>
                  </a:cubicBezTo>
                  <a:cubicBezTo>
                    <a:pt x="374" y="278"/>
                    <a:pt x="340" y="312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200" y="306"/>
                    <a:pt x="182" y="278"/>
                  </a:cubicBezTo>
                  <a:cubicBezTo>
                    <a:pt x="159" y="256"/>
                    <a:pt x="148" y="211"/>
                    <a:pt x="159" y="177"/>
                  </a:cubicBezTo>
                  <a:cubicBezTo>
                    <a:pt x="182" y="98"/>
                    <a:pt x="227" y="64"/>
                    <a:pt x="227" y="41"/>
                  </a:cubicBezTo>
                  <a:cubicBezTo>
                    <a:pt x="227" y="33"/>
                    <a:pt x="214" y="26"/>
                    <a:pt x="193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199"/>
                    <a:pt x="1" y="290"/>
                    <a:pt x="46" y="369"/>
                  </a:cubicBezTo>
                  <a:cubicBezTo>
                    <a:pt x="97" y="457"/>
                    <a:pt x="182" y="498"/>
                    <a:pt x="267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3" y="188"/>
                    <a:pt x="509" y="98"/>
                    <a:pt x="442" y="41"/>
                  </a:cubicBezTo>
                  <a:cubicBezTo>
                    <a:pt x="398" y="11"/>
                    <a:pt x="358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248850" y="3048525"/>
              <a:ext cx="140500" cy="13650"/>
            </a:xfrm>
            <a:custGeom>
              <a:rect b="b" l="l" r="r" t="t"/>
              <a:pathLst>
                <a:path extrusionOk="0" h="546" w="5620">
                  <a:moveTo>
                    <a:pt x="135" y="0"/>
                  </a:moveTo>
                  <a:cubicBezTo>
                    <a:pt x="50" y="0"/>
                    <a:pt x="3" y="4"/>
                    <a:pt x="1" y="13"/>
                  </a:cubicBezTo>
                  <a:cubicBezTo>
                    <a:pt x="1" y="58"/>
                    <a:pt x="1256" y="216"/>
                    <a:pt x="2804" y="352"/>
                  </a:cubicBezTo>
                  <a:cubicBezTo>
                    <a:pt x="4059" y="471"/>
                    <a:pt x="5121" y="546"/>
                    <a:pt x="5479" y="546"/>
                  </a:cubicBezTo>
                  <a:cubicBezTo>
                    <a:pt x="5563" y="546"/>
                    <a:pt x="5608" y="542"/>
                    <a:pt x="5608" y="533"/>
                  </a:cubicBezTo>
                  <a:cubicBezTo>
                    <a:pt x="5620" y="488"/>
                    <a:pt x="4365" y="329"/>
                    <a:pt x="2816" y="194"/>
                  </a:cubicBezTo>
                  <a:cubicBezTo>
                    <a:pt x="1561" y="75"/>
                    <a:pt x="499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301150" y="3034975"/>
              <a:ext cx="43550" cy="37225"/>
            </a:xfrm>
            <a:custGeom>
              <a:rect b="b" l="l" r="r" t="t"/>
              <a:pathLst>
                <a:path extrusionOk="0" h="1489" w="1742">
                  <a:moveTo>
                    <a:pt x="746" y="1"/>
                  </a:moveTo>
                  <a:cubicBezTo>
                    <a:pt x="339" y="1"/>
                    <a:pt x="0" y="329"/>
                    <a:pt x="0" y="736"/>
                  </a:cubicBezTo>
                  <a:cubicBezTo>
                    <a:pt x="0" y="1188"/>
                    <a:pt x="368" y="1489"/>
                    <a:pt x="753" y="1489"/>
                  </a:cubicBezTo>
                  <a:cubicBezTo>
                    <a:pt x="937" y="1489"/>
                    <a:pt x="1124" y="1420"/>
                    <a:pt x="1278" y="1267"/>
                  </a:cubicBezTo>
                  <a:cubicBezTo>
                    <a:pt x="1741" y="804"/>
                    <a:pt x="1413" y="1"/>
                    <a:pt x="7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265800" y="2829675"/>
              <a:ext cx="176675" cy="347650"/>
            </a:xfrm>
            <a:custGeom>
              <a:rect b="b" l="l" r="r" t="t"/>
              <a:pathLst>
                <a:path extrusionOk="0" h="13906" w="7067">
                  <a:moveTo>
                    <a:pt x="6866" y="0"/>
                  </a:moveTo>
                  <a:cubicBezTo>
                    <a:pt x="6743" y="0"/>
                    <a:pt x="6551" y="22"/>
                    <a:pt x="6298" y="73"/>
                  </a:cubicBezTo>
                  <a:cubicBezTo>
                    <a:pt x="5665" y="231"/>
                    <a:pt x="5055" y="469"/>
                    <a:pt x="4478" y="785"/>
                  </a:cubicBezTo>
                  <a:cubicBezTo>
                    <a:pt x="3619" y="1260"/>
                    <a:pt x="2839" y="1870"/>
                    <a:pt x="2194" y="2605"/>
                  </a:cubicBezTo>
                  <a:cubicBezTo>
                    <a:pt x="1392" y="3521"/>
                    <a:pt x="792" y="4595"/>
                    <a:pt x="453" y="5760"/>
                  </a:cubicBezTo>
                  <a:cubicBezTo>
                    <a:pt x="103" y="6913"/>
                    <a:pt x="1" y="8134"/>
                    <a:pt x="148" y="9332"/>
                  </a:cubicBezTo>
                  <a:cubicBezTo>
                    <a:pt x="261" y="10316"/>
                    <a:pt x="566" y="11265"/>
                    <a:pt x="1018" y="12136"/>
                  </a:cubicBezTo>
                  <a:cubicBezTo>
                    <a:pt x="1324" y="12735"/>
                    <a:pt x="1776" y="13244"/>
                    <a:pt x="2330" y="13640"/>
                  </a:cubicBezTo>
                  <a:cubicBezTo>
                    <a:pt x="2633" y="13839"/>
                    <a:pt x="2863" y="13905"/>
                    <a:pt x="2964" y="13905"/>
                  </a:cubicBezTo>
                  <a:cubicBezTo>
                    <a:pt x="2995" y="13905"/>
                    <a:pt x="3014" y="13899"/>
                    <a:pt x="3020" y="13888"/>
                  </a:cubicBezTo>
                  <a:cubicBezTo>
                    <a:pt x="3042" y="13820"/>
                    <a:pt x="2827" y="13685"/>
                    <a:pt x="2533" y="13380"/>
                  </a:cubicBezTo>
                  <a:cubicBezTo>
                    <a:pt x="2115" y="12939"/>
                    <a:pt x="1787" y="12430"/>
                    <a:pt x="1550" y="11876"/>
                  </a:cubicBezTo>
                  <a:cubicBezTo>
                    <a:pt x="1211" y="11039"/>
                    <a:pt x="996" y="10157"/>
                    <a:pt x="917" y="9253"/>
                  </a:cubicBezTo>
                  <a:cubicBezTo>
                    <a:pt x="826" y="8156"/>
                    <a:pt x="939" y="7048"/>
                    <a:pt x="1256" y="5997"/>
                  </a:cubicBezTo>
                  <a:cubicBezTo>
                    <a:pt x="1572" y="4946"/>
                    <a:pt x="2092" y="3962"/>
                    <a:pt x="2782" y="3114"/>
                  </a:cubicBezTo>
                  <a:cubicBezTo>
                    <a:pt x="3359" y="2402"/>
                    <a:pt x="4026" y="1791"/>
                    <a:pt x="4783" y="1283"/>
                  </a:cubicBezTo>
                  <a:cubicBezTo>
                    <a:pt x="6083" y="423"/>
                    <a:pt x="7067" y="175"/>
                    <a:pt x="7022" y="39"/>
                  </a:cubicBezTo>
                  <a:cubicBezTo>
                    <a:pt x="7017" y="14"/>
                    <a:pt x="6963" y="0"/>
                    <a:pt x="6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"/>
          <p:cNvSpPr txBox="1"/>
          <p:nvPr>
            <p:ph type="ctrTitle"/>
          </p:nvPr>
        </p:nvSpPr>
        <p:spPr>
          <a:xfrm>
            <a:off x="2261427" y="473350"/>
            <a:ext cx="6032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Receita de bolo</a:t>
            </a:r>
            <a:endParaRPr/>
          </a:p>
        </p:txBody>
      </p:sp>
      <p:pic>
        <p:nvPicPr>
          <p:cNvPr id="469" name="Google Shape;469;p4"/>
          <p:cNvPicPr preferRelativeResize="0"/>
          <p:nvPr/>
        </p:nvPicPr>
        <p:blipFill rotWithShape="1">
          <a:blip r:embed="rId3">
            <a:alphaModFix/>
          </a:blip>
          <a:srcRect b="0" l="-2790" r="2789" t="0"/>
          <a:stretch/>
        </p:blipFill>
        <p:spPr>
          <a:xfrm>
            <a:off x="451775" y="1235649"/>
            <a:ext cx="3907850" cy="3907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50 ml de água fervente + massa" id="470" name="Google Shape;47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38050" y="1454125"/>
            <a:ext cx="819150" cy="714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zinhe por 3 min" id="471" name="Google Shape;471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98778" y="2197427"/>
            <a:ext cx="858425" cy="7486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sligue o fogo e coloque o tempero" id="472" name="Google Shape;472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18413" y="3052750"/>
            <a:ext cx="819150" cy="714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isture bem e está pronto!" id="473" name="Google Shape;473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98775" y="3873825"/>
            <a:ext cx="81915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4"/>
          <p:cNvSpPr txBox="1"/>
          <p:nvPr/>
        </p:nvSpPr>
        <p:spPr>
          <a:xfrm>
            <a:off x="5461902" y="1300340"/>
            <a:ext cx="3561000" cy="36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15900" marR="215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450 ML DE ÁGUA FERVENTE + MASSA</a:t>
            </a:r>
            <a:endParaRPr b="1" i="0" sz="18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marR="215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marR="215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COZINHE POR 3 MIN</a:t>
            </a:r>
            <a:endParaRPr b="1" i="0" sz="18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marR="215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marR="215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DESLIGUE O FOGO E COLOQUE O TEMPERO</a:t>
            </a:r>
            <a:endParaRPr b="1" i="0" sz="18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marR="215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marR="215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MISTURE BEM E ESTÁ PRONTO!</a:t>
            </a:r>
            <a:endParaRPr b="1" i="0" sz="18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"/>
          <p:cNvSpPr txBox="1"/>
          <p:nvPr>
            <p:ph type="ctrTitle"/>
          </p:nvPr>
        </p:nvSpPr>
        <p:spPr>
          <a:xfrm>
            <a:off x="2261427" y="473350"/>
            <a:ext cx="6032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Trocar uma lâmpada</a:t>
            </a:r>
            <a:endParaRPr/>
          </a:p>
        </p:txBody>
      </p:sp>
      <p:pic>
        <p:nvPicPr>
          <p:cNvPr id="480" name="Google Shape;48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238" y="1285430"/>
            <a:ext cx="8293526" cy="3858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"/>
          <p:cNvSpPr txBox="1"/>
          <p:nvPr>
            <p:ph type="ctrTitle"/>
          </p:nvPr>
        </p:nvSpPr>
        <p:spPr>
          <a:xfrm>
            <a:off x="2261427" y="473350"/>
            <a:ext cx="6032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Fluxograma</a:t>
            </a:r>
            <a:endParaRPr/>
          </a:p>
        </p:txBody>
      </p:sp>
      <p:pic>
        <p:nvPicPr>
          <p:cNvPr id="486" name="Google Shape;48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9225" y="1396125"/>
            <a:ext cx="8039100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7"/>
          <p:cNvSpPr txBox="1"/>
          <p:nvPr>
            <p:ph type="ctrTitle"/>
          </p:nvPr>
        </p:nvSpPr>
        <p:spPr>
          <a:xfrm>
            <a:off x="2261427" y="473350"/>
            <a:ext cx="6032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Fluxograma</a:t>
            </a:r>
            <a:endParaRPr/>
          </a:p>
        </p:txBody>
      </p:sp>
      <p:pic>
        <p:nvPicPr>
          <p:cNvPr id="492" name="Google Shape;49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8725" y="1348350"/>
            <a:ext cx="5906549" cy="331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"/>
          <p:cNvSpPr txBox="1"/>
          <p:nvPr>
            <p:ph type="ctrTitle"/>
          </p:nvPr>
        </p:nvSpPr>
        <p:spPr>
          <a:xfrm>
            <a:off x="2261427" y="473350"/>
            <a:ext cx="6032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Fluxograma da troca de lâmpada</a:t>
            </a:r>
            <a:endParaRPr/>
          </a:p>
        </p:txBody>
      </p:sp>
      <p:pic>
        <p:nvPicPr>
          <p:cNvPr id="498" name="Google Shape;49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2625" y="1335900"/>
            <a:ext cx="7324725" cy="35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3" name="Google Shape;503;p9"/>
          <p:cNvCxnSpPr>
            <a:stCxn id="504" idx="1"/>
          </p:cNvCxnSpPr>
          <p:nvPr/>
        </p:nvCxnSpPr>
        <p:spPr>
          <a:xfrm flipH="1" rot="10800000">
            <a:off x="7011200" y="2645913"/>
            <a:ext cx="467700" cy="948000"/>
          </a:xfrm>
          <a:prstGeom prst="bentConnector4">
            <a:avLst>
              <a:gd fmla="val -1074" name="adj1"/>
              <a:gd fmla="val 65237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5" name="Google Shape;505;p9"/>
          <p:cNvSpPr/>
          <p:nvPr/>
        </p:nvSpPr>
        <p:spPr>
          <a:xfrm>
            <a:off x="3382379" y="990694"/>
            <a:ext cx="1254095" cy="1236787"/>
          </a:xfrm>
          <a:custGeom>
            <a:rect b="b" l="l" r="r" t="t"/>
            <a:pathLst>
              <a:path extrusionOk="0" h="18512" w="18512">
                <a:moveTo>
                  <a:pt x="1" y="1"/>
                </a:moveTo>
                <a:lnTo>
                  <a:pt x="1" y="18512"/>
                </a:lnTo>
                <a:lnTo>
                  <a:pt x="18512" y="18512"/>
                </a:lnTo>
                <a:lnTo>
                  <a:pt x="1851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9"/>
          <p:cNvSpPr txBox="1"/>
          <p:nvPr>
            <p:ph idx="1" type="subTitle"/>
          </p:nvPr>
        </p:nvSpPr>
        <p:spPr>
          <a:xfrm>
            <a:off x="4848950" y="1626807"/>
            <a:ext cx="3271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Utilizando algoritmos</a:t>
            </a:r>
            <a:endParaRPr/>
          </a:p>
        </p:txBody>
      </p:sp>
      <p:sp>
        <p:nvSpPr>
          <p:cNvPr id="507" name="Google Shape;507;p9"/>
          <p:cNvSpPr txBox="1"/>
          <p:nvPr>
            <p:ph type="ctrTitle"/>
          </p:nvPr>
        </p:nvSpPr>
        <p:spPr>
          <a:xfrm>
            <a:off x="4848951" y="721767"/>
            <a:ext cx="34920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code.org</a:t>
            </a:r>
            <a:endParaRPr/>
          </a:p>
        </p:txBody>
      </p:sp>
      <p:sp>
        <p:nvSpPr>
          <p:cNvPr id="508" name="Google Shape;508;p9"/>
          <p:cNvSpPr txBox="1"/>
          <p:nvPr>
            <p:ph idx="2" type="title"/>
          </p:nvPr>
        </p:nvSpPr>
        <p:spPr>
          <a:xfrm>
            <a:off x="3316276" y="1287568"/>
            <a:ext cx="1386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509" name="Google Shape;509;p9"/>
          <p:cNvCxnSpPr>
            <a:endCxn id="504" idx="1"/>
          </p:cNvCxnSpPr>
          <p:nvPr/>
        </p:nvCxnSpPr>
        <p:spPr>
          <a:xfrm flipH="1" rot="10800000">
            <a:off x="2201300" y="3593913"/>
            <a:ext cx="4809900" cy="547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4" name="Google Shape;504;p9"/>
          <p:cNvSpPr/>
          <p:nvPr/>
        </p:nvSpPr>
        <p:spPr>
          <a:xfrm>
            <a:off x="7011200" y="3305013"/>
            <a:ext cx="577800" cy="57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0" name="Google Shape;510;p9"/>
          <p:cNvGrpSpPr/>
          <p:nvPr/>
        </p:nvGrpSpPr>
        <p:grpSpPr>
          <a:xfrm>
            <a:off x="684469" y="3217003"/>
            <a:ext cx="1890783" cy="1387534"/>
            <a:chOff x="229350" y="2821025"/>
            <a:chExt cx="1202100" cy="882150"/>
          </a:xfrm>
        </p:grpSpPr>
        <p:sp>
          <p:nvSpPr>
            <p:cNvPr id="511" name="Google Shape;511;p9"/>
            <p:cNvSpPr/>
            <p:nvPr/>
          </p:nvSpPr>
          <p:spPr>
            <a:xfrm>
              <a:off x="650775" y="3239050"/>
              <a:ext cx="343150" cy="145800"/>
            </a:xfrm>
            <a:custGeom>
              <a:rect b="b" l="l" r="r" t="t"/>
              <a:pathLst>
                <a:path extrusionOk="0" h="5832" w="13726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9"/>
            <p:cNvSpPr/>
            <p:nvPr/>
          </p:nvSpPr>
          <p:spPr>
            <a:xfrm>
              <a:off x="650775" y="3239050"/>
              <a:ext cx="343150" cy="145800"/>
            </a:xfrm>
            <a:custGeom>
              <a:rect b="b" l="l" r="r" t="t"/>
              <a:pathLst>
                <a:path extrusionOk="0" h="5832" w="13726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9"/>
            <p:cNvSpPr/>
            <p:nvPr/>
          </p:nvSpPr>
          <p:spPr>
            <a:xfrm>
              <a:off x="665175" y="3310550"/>
              <a:ext cx="659150" cy="185725"/>
            </a:xfrm>
            <a:custGeom>
              <a:rect b="b" l="l" r="r" t="t"/>
              <a:pathLst>
                <a:path extrusionOk="0" h="7429" w="26366">
                  <a:moveTo>
                    <a:pt x="1" y="1"/>
                  </a:moveTo>
                  <a:lnTo>
                    <a:pt x="1" y="7429"/>
                  </a:lnTo>
                  <a:lnTo>
                    <a:pt x="26366" y="7429"/>
                  </a:lnTo>
                  <a:lnTo>
                    <a:pt x="26366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9"/>
            <p:cNvSpPr/>
            <p:nvPr/>
          </p:nvSpPr>
          <p:spPr>
            <a:xfrm>
              <a:off x="683550" y="3334025"/>
              <a:ext cx="37050" cy="141900"/>
            </a:xfrm>
            <a:custGeom>
              <a:rect b="b" l="l" r="r" t="t"/>
              <a:pathLst>
                <a:path extrusionOk="0" h="5676" w="1482">
                  <a:moveTo>
                    <a:pt x="1" y="0"/>
                  </a:moveTo>
                  <a:lnTo>
                    <a:pt x="1" y="5676"/>
                  </a:lnTo>
                  <a:lnTo>
                    <a:pt x="1482" y="5676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9"/>
            <p:cNvSpPr/>
            <p:nvPr/>
          </p:nvSpPr>
          <p:spPr>
            <a:xfrm>
              <a:off x="736700" y="3352100"/>
              <a:ext cx="27425" cy="23500"/>
            </a:xfrm>
            <a:custGeom>
              <a:rect b="b" l="l" r="r" t="t"/>
              <a:pathLst>
                <a:path extrusionOk="0" h="940" w="1097">
                  <a:moveTo>
                    <a:pt x="622" y="1"/>
                  </a:moveTo>
                  <a:cubicBezTo>
                    <a:pt x="204" y="1"/>
                    <a:pt x="0" y="510"/>
                    <a:pt x="294" y="803"/>
                  </a:cubicBezTo>
                  <a:cubicBezTo>
                    <a:pt x="388" y="897"/>
                    <a:pt x="504" y="939"/>
                    <a:pt x="618" y="939"/>
                  </a:cubicBezTo>
                  <a:cubicBezTo>
                    <a:pt x="861" y="939"/>
                    <a:pt x="1097" y="749"/>
                    <a:pt x="1097" y="464"/>
                  </a:cubicBezTo>
                  <a:cubicBezTo>
                    <a:pt x="1097" y="204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9"/>
            <p:cNvSpPr/>
            <p:nvPr/>
          </p:nvSpPr>
          <p:spPr>
            <a:xfrm>
              <a:off x="736700" y="3402125"/>
              <a:ext cx="27425" cy="23575"/>
            </a:xfrm>
            <a:custGeom>
              <a:rect b="b" l="l" r="r" t="t"/>
              <a:pathLst>
                <a:path extrusionOk="0" h="943" w="1097">
                  <a:moveTo>
                    <a:pt x="622" y="1"/>
                  </a:moveTo>
                  <a:cubicBezTo>
                    <a:pt x="204" y="1"/>
                    <a:pt x="0" y="510"/>
                    <a:pt x="294" y="804"/>
                  </a:cubicBezTo>
                  <a:cubicBezTo>
                    <a:pt x="390" y="899"/>
                    <a:pt x="508" y="942"/>
                    <a:pt x="625" y="942"/>
                  </a:cubicBezTo>
                  <a:cubicBezTo>
                    <a:pt x="865" y="942"/>
                    <a:pt x="1097" y="758"/>
                    <a:pt x="1097" y="476"/>
                  </a:cubicBezTo>
                  <a:cubicBezTo>
                    <a:pt x="1097" y="216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9"/>
            <p:cNvSpPr/>
            <p:nvPr/>
          </p:nvSpPr>
          <p:spPr>
            <a:xfrm>
              <a:off x="8110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9"/>
            <p:cNvSpPr/>
            <p:nvPr/>
          </p:nvSpPr>
          <p:spPr>
            <a:xfrm>
              <a:off x="8633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9"/>
            <p:cNvSpPr/>
            <p:nvPr/>
          </p:nvSpPr>
          <p:spPr>
            <a:xfrm>
              <a:off x="91560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9"/>
            <p:cNvSpPr/>
            <p:nvPr/>
          </p:nvSpPr>
          <p:spPr>
            <a:xfrm>
              <a:off x="96817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9"/>
            <p:cNvSpPr/>
            <p:nvPr/>
          </p:nvSpPr>
          <p:spPr>
            <a:xfrm>
              <a:off x="102047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9"/>
            <p:cNvSpPr/>
            <p:nvPr/>
          </p:nvSpPr>
          <p:spPr>
            <a:xfrm>
              <a:off x="107275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"/>
            <p:cNvSpPr/>
            <p:nvPr/>
          </p:nvSpPr>
          <p:spPr>
            <a:xfrm>
              <a:off x="11253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"/>
            <p:cNvSpPr/>
            <p:nvPr/>
          </p:nvSpPr>
          <p:spPr>
            <a:xfrm>
              <a:off x="1177600" y="3352100"/>
              <a:ext cx="36225" cy="109125"/>
            </a:xfrm>
            <a:custGeom>
              <a:rect b="b" l="l" r="r" t="t"/>
              <a:pathLst>
                <a:path extrusionOk="0" h="4365" w="1449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9"/>
            <p:cNvSpPr/>
            <p:nvPr/>
          </p:nvSpPr>
          <p:spPr>
            <a:xfrm>
              <a:off x="122990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9"/>
            <p:cNvSpPr/>
            <p:nvPr/>
          </p:nvSpPr>
          <p:spPr>
            <a:xfrm>
              <a:off x="1282200" y="3352100"/>
              <a:ext cx="36475" cy="109125"/>
            </a:xfrm>
            <a:custGeom>
              <a:rect b="b" l="l" r="r" t="t"/>
              <a:pathLst>
                <a:path extrusionOk="0" h="4365" w="1459">
                  <a:moveTo>
                    <a:pt x="0" y="1"/>
                  </a:moveTo>
                  <a:lnTo>
                    <a:pt x="0" y="4365"/>
                  </a:lnTo>
                  <a:lnTo>
                    <a:pt x="1458" y="4365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9"/>
            <p:cNvSpPr/>
            <p:nvPr/>
          </p:nvSpPr>
          <p:spPr>
            <a:xfrm>
              <a:off x="1324300" y="3310550"/>
              <a:ext cx="107150" cy="185725"/>
            </a:xfrm>
            <a:custGeom>
              <a:rect b="b" l="l" r="r" t="t"/>
              <a:pathLst>
                <a:path extrusionOk="0" h="7429" w="4286">
                  <a:moveTo>
                    <a:pt x="1" y="1"/>
                  </a:moveTo>
                  <a:lnTo>
                    <a:pt x="1" y="7429"/>
                  </a:lnTo>
                  <a:lnTo>
                    <a:pt x="4285" y="7429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9"/>
            <p:cNvSpPr/>
            <p:nvPr/>
          </p:nvSpPr>
          <p:spPr>
            <a:xfrm>
              <a:off x="229350" y="3173775"/>
              <a:ext cx="448850" cy="529400"/>
            </a:xfrm>
            <a:custGeom>
              <a:rect b="b" l="l" r="r" t="t"/>
              <a:pathLst>
                <a:path extrusionOk="0" h="21176" w="17954">
                  <a:moveTo>
                    <a:pt x="9517" y="1"/>
                  </a:moveTo>
                  <a:cubicBezTo>
                    <a:pt x="5132" y="1"/>
                    <a:pt x="1383" y="1992"/>
                    <a:pt x="713" y="3290"/>
                  </a:cubicBezTo>
                  <a:cubicBezTo>
                    <a:pt x="1" y="4658"/>
                    <a:pt x="1877" y="21175"/>
                    <a:pt x="9678" y="21175"/>
                  </a:cubicBezTo>
                  <a:cubicBezTo>
                    <a:pt x="9681" y="21175"/>
                    <a:pt x="9683" y="21175"/>
                    <a:pt x="9685" y="21175"/>
                  </a:cubicBezTo>
                  <a:cubicBezTo>
                    <a:pt x="17412" y="21175"/>
                    <a:pt x="17954" y="3041"/>
                    <a:pt x="17830" y="2939"/>
                  </a:cubicBezTo>
                  <a:cubicBezTo>
                    <a:pt x="15202" y="767"/>
                    <a:pt x="12237" y="1"/>
                    <a:pt x="951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9"/>
            <p:cNvSpPr/>
            <p:nvPr/>
          </p:nvSpPr>
          <p:spPr>
            <a:xfrm>
              <a:off x="238125" y="3250350"/>
              <a:ext cx="440925" cy="46675"/>
            </a:xfrm>
            <a:custGeom>
              <a:rect b="b" l="l" r="r" t="t"/>
              <a:pathLst>
                <a:path extrusionOk="0" h="1867" w="17637">
                  <a:moveTo>
                    <a:pt x="0" y="1"/>
                  </a:moveTo>
                  <a:lnTo>
                    <a:pt x="0" y="1"/>
                  </a:lnTo>
                  <a:cubicBezTo>
                    <a:pt x="57" y="35"/>
                    <a:pt x="113" y="69"/>
                    <a:pt x="170" y="91"/>
                  </a:cubicBezTo>
                  <a:lnTo>
                    <a:pt x="656" y="295"/>
                  </a:lnTo>
                  <a:cubicBezTo>
                    <a:pt x="871" y="385"/>
                    <a:pt x="1119" y="487"/>
                    <a:pt x="1436" y="600"/>
                  </a:cubicBezTo>
                  <a:cubicBezTo>
                    <a:pt x="1741" y="702"/>
                    <a:pt x="2092" y="826"/>
                    <a:pt x="2487" y="939"/>
                  </a:cubicBezTo>
                  <a:cubicBezTo>
                    <a:pt x="2883" y="1064"/>
                    <a:pt x="3313" y="1165"/>
                    <a:pt x="3787" y="1290"/>
                  </a:cubicBezTo>
                  <a:cubicBezTo>
                    <a:pt x="4251" y="1403"/>
                    <a:pt x="4760" y="1493"/>
                    <a:pt x="5291" y="1584"/>
                  </a:cubicBezTo>
                  <a:cubicBezTo>
                    <a:pt x="6456" y="1764"/>
                    <a:pt x="7631" y="1855"/>
                    <a:pt x="8807" y="1866"/>
                  </a:cubicBezTo>
                  <a:cubicBezTo>
                    <a:pt x="9994" y="1866"/>
                    <a:pt x="11170" y="1776"/>
                    <a:pt x="12334" y="1606"/>
                  </a:cubicBezTo>
                  <a:cubicBezTo>
                    <a:pt x="12866" y="1527"/>
                    <a:pt x="13375" y="1425"/>
                    <a:pt x="13849" y="1324"/>
                  </a:cubicBezTo>
                  <a:cubicBezTo>
                    <a:pt x="14324" y="1233"/>
                    <a:pt x="14754" y="1097"/>
                    <a:pt x="15150" y="996"/>
                  </a:cubicBezTo>
                  <a:cubicBezTo>
                    <a:pt x="15545" y="894"/>
                    <a:pt x="15896" y="758"/>
                    <a:pt x="16201" y="657"/>
                  </a:cubicBezTo>
                  <a:cubicBezTo>
                    <a:pt x="16518" y="555"/>
                    <a:pt x="16778" y="442"/>
                    <a:pt x="16981" y="363"/>
                  </a:cubicBezTo>
                  <a:cubicBezTo>
                    <a:pt x="17185" y="283"/>
                    <a:pt x="17343" y="216"/>
                    <a:pt x="17467" y="159"/>
                  </a:cubicBezTo>
                  <a:cubicBezTo>
                    <a:pt x="17535" y="136"/>
                    <a:pt x="17580" y="114"/>
                    <a:pt x="17637" y="80"/>
                  </a:cubicBezTo>
                  <a:lnTo>
                    <a:pt x="17637" y="80"/>
                  </a:lnTo>
                  <a:cubicBezTo>
                    <a:pt x="17580" y="91"/>
                    <a:pt x="17512" y="103"/>
                    <a:pt x="17456" y="125"/>
                  </a:cubicBezTo>
                  <a:lnTo>
                    <a:pt x="16958" y="306"/>
                  </a:lnTo>
                  <a:cubicBezTo>
                    <a:pt x="16744" y="385"/>
                    <a:pt x="16484" y="476"/>
                    <a:pt x="16178" y="566"/>
                  </a:cubicBezTo>
                  <a:cubicBezTo>
                    <a:pt x="15862" y="657"/>
                    <a:pt x="15511" y="770"/>
                    <a:pt x="15116" y="883"/>
                  </a:cubicBezTo>
                  <a:cubicBezTo>
                    <a:pt x="14720" y="984"/>
                    <a:pt x="14279" y="1075"/>
                    <a:pt x="13815" y="1188"/>
                  </a:cubicBezTo>
                  <a:cubicBezTo>
                    <a:pt x="13352" y="1301"/>
                    <a:pt x="12843" y="1369"/>
                    <a:pt x="12312" y="1459"/>
                  </a:cubicBezTo>
                  <a:cubicBezTo>
                    <a:pt x="11147" y="1617"/>
                    <a:pt x="9983" y="1708"/>
                    <a:pt x="8807" y="1708"/>
                  </a:cubicBezTo>
                  <a:cubicBezTo>
                    <a:pt x="7643" y="1697"/>
                    <a:pt x="6478" y="1606"/>
                    <a:pt x="5314" y="1425"/>
                  </a:cubicBezTo>
                  <a:cubicBezTo>
                    <a:pt x="4782" y="1335"/>
                    <a:pt x="4285" y="1244"/>
                    <a:pt x="3810" y="1143"/>
                  </a:cubicBezTo>
                  <a:cubicBezTo>
                    <a:pt x="3335" y="1052"/>
                    <a:pt x="2917" y="928"/>
                    <a:pt x="2510" y="826"/>
                  </a:cubicBezTo>
                  <a:cubicBezTo>
                    <a:pt x="2114" y="724"/>
                    <a:pt x="1775" y="600"/>
                    <a:pt x="1458" y="510"/>
                  </a:cubicBezTo>
                  <a:cubicBezTo>
                    <a:pt x="1153" y="408"/>
                    <a:pt x="882" y="317"/>
                    <a:pt x="678" y="238"/>
                  </a:cubicBezTo>
                  <a:lnTo>
                    <a:pt x="181" y="57"/>
                  </a:lnTo>
                  <a:cubicBezTo>
                    <a:pt x="124" y="35"/>
                    <a:pt x="57" y="1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9"/>
            <p:cNvSpPr/>
            <p:nvPr/>
          </p:nvSpPr>
          <p:spPr>
            <a:xfrm>
              <a:off x="291250" y="3167550"/>
              <a:ext cx="329575" cy="117325"/>
            </a:xfrm>
            <a:custGeom>
              <a:rect b="b" l="l" r="r" t="t"/>
              <a:pathLst>
                <a:path extrusionOk="0" h="4693" w="13183">
                  <a:moveTo>
                    <a:pt x="6501" y="0"/>
                  </a:moveTo>
                  <a:cubicBezTo>
                    <a:pt x="2544" y="12"/>
                    <a:pt x="0" y="2013"/>
                    <a:pt x="0" y="2013"/>
                  </a:cubicBezTo>
                  <a:cubicBezTo>
                    <a:pt x="1583" y="4025"/>
                    <a:pt x="4037" y="4669"/>
                    <a:pt x="6592" y="4692"/>
                  </a:cubicBezTo>
                  <a:cubicBezTo>
                    <a:pt x="6624" y="4692"/>
                    <a:pt x="6657" y="4693"/>
                    <a:pt x="6690" y="4693"/>
                  </a:cubicBezTo>
                  <a:cubicBezTo>
                    <a:pt x="9220" y="4693"/>
                    <a:pt x="11598" y="3830"/>
                    <a:pt x="13183" y="1866"/>
                  </a:cubicBezTo>
                  <a:cubicBezTo>
                    <a:pt x="13183" y="1866"/>
                    <a:pt x="11250" y="0"/>
                    <a:pt x="65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9"/>
            <p:cNvSpPr/>
            <p:nvPr/>
          </p:nvSpPr>
          <p:spPr>
            <a:xfrm>
              <a:off x="422100" y="3291350"/>
              <a:ext cx="44125" cy="404750"/>
            </a:xfrm>
            <a:custGeom>
              <a:rect b="b" l="l" r="r" t="t"/>
              <a:pathLst>
                <a:path extrusionOk="0" h="16190" w="1765">
                  <a:moveTo>
                    <a:pt x="634" y="0"/>
                  </a:moveTo>
                  <a:cubicBezTo>
                    <a:pt x="623" y="57"/>
                    <a:pt x="611" y="113"/>
                    <a:pt x="611" y="170"/>
                  </a:cubicBezTo>
                  <a:cubicBezTo>
                    <a:pt x="600" y="305"/>
                    <a:pt x="589" y="464"/>
                    <a:pt x="578" y="656"/>
                  </a:cubicBezTo>
                  <a:cubicBezTo>
                    <a:pt x="544" y="1108"/>
                    <a:pt x="510" y="1719"/>
                    <a:pt x="465" y="2453"/>
                  </a:cubicBezTo>
                  <a:cubicBezTo>
                    <a:pt x="385" y="3968"/>
                    <a:pt x="284" y="6049"/>
                    <a:pt x="182" y="8355"/>
                  </a:cubicBezTo>
                  <a:cubicBezTo>
                    <a:pt x="125" y="9508"/>
                    <a:pt x="80" y="10605"/>
                    <a:pt x="46" y="11611"/>
                  </a:cubicBezTo>
                  <a:cubicBezTo>
                    <a:pt x="1" y="12606"/>
                    <a:pt x="57" y="13533"/>
                    <a:pt x="295" y="14268"/>
                  </a:cubicBezTo>
                  <a:cubicBezTo>
                    <a:pt x="476" y="14844"/>
                    <a:pt x="792" y="15376"/>
                    <a:pt x="1233" y="15805"/>
                  </a:cubicBezTo>
                  <a:cubicBezTo>
                    <a:pt x="1346" y="15918"/>
                    <a:pt x="1471" y="16020"/>
                    <a:pt x="1618" y="16111"/>
                  </a:cubicBezTo>
                  <a:cubicBezTo>
                    <a:pt x="1663" y="16144"/>
                    <a:pt x="1708" y="16167"/>
                    <a:pt x="1765" y="16190"/>
                  </a:cubicBezTo>
                  <a:cubicBezTo>
                    <a:pt x="1595" y="16054"/>
                    <a:pt x="1437" y="15907"/>
                    <a:pt x="1279" y="15760"/>
                  </a:cubicBezTo>
                  <a:cubicBezTo>
                    <a:pt x="872" y="15330"/>
                    <a:pt x="578" y="14799"/>
                    <a:pt x="419" y="14234"/>
                  </a:cubicBezTo>
                  <a:cubicBezTo>
                    <a:pt x="204" y="13522"/>
                    <a:pt x="148" y="12617"/>
                    <a:pt x="204" y="11622"/>
                  </a:cubicBezTo>
                  <a:cubicBezTo>
                    <a:pt x="250" y="10616"/>
                    <a:pt x="295" y="9519"/>
                    <a:pt x="351" y="8366"/>
                  </a:cubicBezTo>
                  <a:cubicBezTo>
                    <a:pt x="442" y="6060"/>
                    <a:pt x="532" y="3968"/>
                    <a:pt x="589" y="2453"/>
                  </a:cubicBezTo>
                  <a:cubicBezTo>
                    <a:pt x="611" y="1719"/>
                    <a:pt x="634" y="1108"/>
                    <a:pt x="645" y="667"/>
                  </a:cubicBezTo>
                  <a:lnTo>
                    <a:pt x="645" y="181"/>
                  </a:lnTo>
                  <a:cubicBezTo>
                    <a:pt x="645" y="113"/>
                    <a:pt x="645" y="57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9"/>
            <p:cNvSpPr/>
            <p:nvPr/>
          </p:nvSpPr>
          <p:spPr>
            <a:xfrm>
              <a:off x="438800" y="3589800"/>
              <a:ext cx="17525" cy="18075"/>
            </a:xfrm>
            <a:custGeom>
              <a:rect b="b" l="l" r="r" t="t"/>
              <a:pathLst>
                <a:path extrusionOk="0" h="723" w="701">
                  <a:moveTo>
                    <a:pt x="313" y="1"/>
                  </a:moveTo>
                  <a:cubicBezTo>
                    <a:pt x="186" y="1"/>
                    <a:pt x="126" y="71"/>
                    <a:pt x="136" y="80"/>
                  </a:cubicBezTo>
                  <a:cubicBezTo>
                    <a:pt x="147" y="103"/>
                    <a:pt x="237" y="69"/>
                    <a:pt x="362" y="125"/>
                  </a:cubicBezTo>
                  <a:cubicBezTo>
                    <a:pt x="520" y="182"/>
                    <a:pt x="565" y="385"/>
                    <a:pt x="441" y="498"/>
                  </a:cubicBezTo>
                  <a:cubicBezTo>
                    <a:pt x="410" y="537"/>
                    <a:pt x="359" y="559"/>
                    <a:pt x="307" y="559"/>
                  </a:cubicBezTo>
                  <a:cubicBezTo>
                    <a:pt x="283" y="559"/>
                    <a:pt x="259" y="554"/>
                    <a:pt x="237" y="543"/>
                  </a:cubicBezTo>
                  <a:cubicBezTo>
                    <a:pt x="170" y="510"/>
                    <a:pt x="136" y="453"/>
                    <a:pt x="124" y="385"/>
                  </a:cubicBezTo>
                  <a:cubicBezTo>
                    <a:pt x="102" y="261"/>
                    <a:pt x="170" y="182"/>
                    <a:pt x="158" y="170"/>
                  </a:cubicBezTo>
                  <a:cubicBezTo>
                    <a:pt x="158" y="166"/>
                    <a:pt x="154" y="164"/>
                    <a:pt x="146" y="164"/>
                  </a:cubicBezTo>
                  <a:cubicBezTo>
                    <a:pt x="133" y="164"/>
                    <a:pt x="112" y="172"/>
                    <a:pt x="90" y="193"/>
                  </a:cubicBezTo>
                  <a:cubicBezTo>
                    <a:pt x="34" y="250"/>
                    <a:pt x="0" y="317"/>
                    <a:pt x="11" y="397"/>
                  </a:cubicBezTo>
                  <a:cubicBezTo>
                    <a:pt x="0" y="510"/>
                    <a:pt x="57" y="623"/>
                    <a:pt x="158" y="679"/>
                  </a:cubicBezTo>
                  <a:cubicBezTo>
                    <a:pt x="209" y="708"/>
                    <a:pt x="262" y="722"/>
                    <a:pt x="315" y="722"/>
                  </a:cubicBezTo>
                  <a:cubicBezTo>
                    <a:pt x="405" y="722"/>
                    <a:pt x="494" y="682"/>
                    <a:pt x="565" y="611"/>
                  </a:cubicBezTo>
                  <a:cubicBezTo>
                    <a:pt x="667" y="510"/>
                    <a:pt x="701" y="363"/>
                    <a:pt x="644" y="227"/>
                  </a:cubicBezTo>
                  <a:cubicBezTo>
                    <a:pt x="599" y="114"/>
                    <a:pt x="509" y="46"/>
                    <a:pt x="407" y="12"/>
                  </a:cubicBezTo>
                  <a:cubicBezTo>
                    <a:pt x="372" y="4"/>
                    <a:pt x="341" y="1"/>
                    <a:pt x="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9"/>
            <p:cNvSpPr/>
            <p:nvPr/>
          </p:nvSpPr>
          <p:spPr>
            <a:xfrm>
              <a:off x="446425" y="3521950"/>
              <a:ext cx="16700" cy="15625"/>
            </a:xfrm>
            <a:custGeom>
              <a:rect b="b" l="l" r="r" t="t"/>
              <a:pathLst>
                <a:path extrusionOk="0" h="625" w="668">
                  <a:moveTo>
                    <a:pt x="210" y="1"/>
                  </a:moveTo>
                  <a:cubicBezTo>
                    <a:pt x="176" y="1"/>
                    <a:pt x="97" y="45"/>
                    <a:pt x="45" y="148"/>
                  </a:cubicBezTo>
                  <a:cubicBezTo>
                    <a:pt x="0" y="239"/>
                    <a:pt x="0" y="341"/>
                    <a:pt x="34" y="431"/>
                  </a:cubicBezTo>
                  <a:cubicBezTo>
                    <a:pt x="91" y="555"/>
                    <a:pt x="204" y="623"/>
                    <a:pt x="339" y="623"/>
                  </a:cubicBezTo>
                  <a:cubicBezTo>
                    <a:pt x="347" y="624"/>
                    <a:pt x="355" y="624"/>
                    <a:pt x="362" y="624"/>
                  </a:cubicBezTo>
                  <a:cubicBezTo>
                    <a:pt x="489" y="624"/>
                    <a:pt x="601" y="537"/>
                    <a:pt x="633" y="420"/>
                  </a:cubicBezTo>
                  <a:cubicBezTo>
                    <a:pt x="667" y="318"/>
                    <a:pt x="622" y="205"/>
                    <a:pt x="543" y="137"/>
                  </a:cubicBezTo>
                  <a:cubicBezTo>
                    <a:pt x="505" y="100"/>
                    <a:pt x="452" y="78"/>
                    <a:pt x="397" y="78"/>
                  </a:cubicBezTo>
                  <a:cubicBezTo>
                    <a:pt x="385" y="78"/>
                    <a:pt x="374" y="79"/>
                    <a:pt x="362" y="81"/>
                  </a:cubicBezTo>
                  <a:cubicBezTo>
                    <a:pt x="317" y="92"/>
                    <a:pt x="306" y="115"/>
                    <a:pt x="306" y="126"/>
                  </a:cubicBezTo>
                  <a:cubicBezTo>
                    <a:pt x="317" y="137"/>
                    <a:pt x="396" y="126"/>
                    <a:pt x="464" y="228"/>
                  </a:cubicBezTo>
                  <a:cubicBezTo>
                    <a:pt x="498" y="273"/>
                    <a:pt x="509" y="329"/>
                    <a:pt x="486" y="386"/>
                  </a:cubicBezTo>
                  <a:cubicBezTo>
                    <a:pt x="464" y="431"/>
                    <a:pt x="396" y="465"/>
                    <a:pt x="339" y="465"/>
                  </a:cubicBezTo>
                  <a:cubicBezTo>
                    <a:pt x="204" y="465"/>
                    <a:pt x="102" y="329"/>
                    <a:pt x="159" y="194"/>
                  </a:cubicBezTo>
                  <a:cubicBezTo>
                    <a:pt x="181" y="81"/>
                    <a:pt x="238" y="35"/>
                    <a:pt x="226" y="13"/>
                  </a:cubicBezTo>
                  <a:cubicBezTo>
                    <a:pt x="226" y="5"/>
                    <a:pt x="220" y="1"/>
                    <a:pt x="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9"/>
            <p:cNvSpPr/>
            <p:nvPr/>
          </p:nvSpPr>
          <p:spPr>
            <a:xfrm>
              <a:off x="429750" y="3480700"/>
              <a:ext cx="206625" cy="57250"/>
            </a:xfrm>
            <a:custGeom>
              <a:rect b="b" l="l" r="r" t="t"/>
              <a:pathLst>
                <a:path extrusionOk="0" h="2290" w="8265">
                  <a:moveTo>
                    <a:pt x="0" y="1"/>
                  </a:moveTo>
                  <a:lnTo>
                    <a:pt x="0" y="329"/>
                  </a:lnTo>
                  <a:cubicBezTo>
                    <a:pt x="0" y="329"/>
                    <a:pt x="3469" y="2289"/>
                    <a:pt x="6752" y="2289"/>
                  </a:cubicBezTo>
                  <a:cubicBezTo>
                    <a:pt x="7175" y="2289"/>
                    <a:pt x="7595" y="2256"/>
                    <a:pt x="8005" y="2183"/>
                  </a:cubicBezTo>
                  <a:lnTo>
                    <a:pt x="8265" y="1391"/>
                  </a:lnTo>
                  <a:cubicBezTo>
                    <a:pt x="8265" y="1391"/>
                    <a:pt x="3008" y="87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9"/>
            <p:cNvSpPr/>
            <p:nvPr/>
          </p:nvSpPr>
          <p:spPr>
            <a:xfrm>
              <a:off x="463100" y="3383775"/>
              <a:ext cx="353050" cy="130325"/>
            </a:xfrm>
            <a:custGeom>
              <a:rect b="b" l="l" r="r" t="t"/>
              <a:pathLst>
                <a:path extrusionOk="0" h="5213" w="14122">
                  <a:moveTo>
                    <a:pt x="0" y="0"/>
                  </a:moveTo>
                  <a:lnTo>
                    <a:pt x="0" y="0"/>
                  </a:lnTo>
                  <a:cubicBezTo>
                    <a:pt x="351" y="1933"/>
                    <a:pt x="4342" y="4828"/>
                    <a:pt x="4342" y="4828"/>
                  </a:cubicBezTo>
                  <a:cubicBezTo>
                    <a:pt x="4342" y="4828"/>
                    <a:pt x="6035" y="5212"/>
                    <a:pt x="7909" y="5212"/>
                  </a:cubicBezTo>
                  <a:cubicBezTo>
                    <a:pt x="9625" y="5212"/>
                    <a:pt x="11492" y="4889"/>
                    <a:pt x="12346" y="3652"/>
                  </a:cubicBezTo>
                  <a:cubicBezTo>
                    <a:pt x="14121" y="106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9"/>
            <p:cNvSpPr/>
            <p:nvPr/>
          </p:nvSpPr>
          <p:spPr>
            <a:xfrm>
              <a:off x="429750" y="3480700"/>
              <a:ext cx="211725" cy="35000"/>
            </a:xfrm>
            <a:custGeom>
              <a:rect b="b" l="l" r="r" t="t"/>
              <a:pathLst>
                <a:path extrusionOk="0" h="1400" w="8469">
                  <a:moveTo>
                    <a:pt x="0" y="1"/>
                  </a:moveTo>
                  <a:cubicBezTo>
                    <a:pt x="102" y="46"/>
                    <a:pt x="204" y="91"/>
                    <a:pt x="317" y="114"/>
                  </a:cubicBezTo>
                  <a:cubicBezTo>
                    <a:pt x="520" y="170"/>
                    <a:pt x="826" y="250"/>
                    <a:pt x="1210" y="340"/>
                  </a:cubicBezTo>
                  <a:cubicBezTo>
                    <a:pt x="1967" y="521"/>
                    <a:pt x="3019" y="758"/>
                    <a:pt x="4195" y="951"/>
                  </a:cubicBezTo>
                  <a:cubicBezTo>
                    <a:pt x="5359" y="1143"/>
                    <a:pt x="6433" y="1256"/>
                    <a:pt x="7213" y="1324"/>
                  </a:cubicBezTo>
                  <a:cubicBezTo>
                    <a:pt x="7598" y="1358"/>
                    <a:pt x="7914" y="1380"/>
                    <a:pt x="8129" y="1391"/>
                  </a:cubicBezTo>
                  <a:cubicBezTo>
                    <a:pt x="8186" y="1397"/>
                    <a:pt x="8242" y="1400"/>
                    <a:pt x="8299" y="1400"/>
                  </a:cubicBezTo>
                  <a:cubicBezTo>
                    <a:pt x="8355" y="1400"/>
                    <a:pt x="8412" y="1397"/>
                    <a:pt x="8468" y="1391"/>
                  </a:cubicBezTo>
                  <a:cubicBezTo>
                    <a:pt x="8366" y="1346"/>
                    <a:pt x="8253" y="1335"/>
                    <a:pt x="8140" y="1324"/>
                  </a:cubicBezTo>
                  <a:lnTo>
                    <a:pt x="7225" y="1211"/>
                  </a:lnTo>
                  <a:cubicBezTo>
                    <a:pt x="6456" y="1120"/>
                    <a:pt x="5393" y="984"/>
                    <a:pt x="4217" y="792"/>
                  </a:cubicBezTo>
                  <a:cubicBezTo>
                    <a:pt x="3053" y="600"/>
                    <a:pt x="2001" y="385"/>
                    <a:pt x="1244" y="238"/>
                  </a:cubicBezTo>
                  <a:lnTo>
                    <a:pt x="328" y="46"/>
                  </a:lnTo>
                  <a:cubicBezTo>
                    <a:pt x="226" y="12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9"/>
            <p:cNvSpPr/>
            <p:nvPr/>
          </p:nvSpPr>
          <p:spPr>
            <a:xfrm>
              <a:off x="434275" y="3375100"/>
              <a:ext cx="265125" cy="44025"/>
            </a:xfrm>
            <a:custGeom>
              <a:rect b="b" l="l" r="r" t="t"/>
              <a:pathLst>
                <a:path extrusionOk="0" h="1761" w="10605">
                  <a:moveTo>
                    <a:pt x="246" y="0"/>
                  </a:moveTo>
                  <a:cubicBezTo>
                    <a:pt x="163" y="0"/>
                    <a:pt x="80" y="6"/>
                    <a:pt x="0" y="19"/>
                  </a:cubicBezTo>
                  <a:cubicBezTo>
                    <a:pt x="136" y="53"/>
                    <a:pt x="283" y="64"/>
                    <a:pt x="418" y="76"/>
                  </a:cubicBezTo>
                  <a:cubicBezTo>
                    <a:pt x="690" y="98"/>
                    <a:pt x="1085" y="144"/>
                    <a:pt x="1572" y="189"/>
                  </a:cubicBezTo>
                  <a:cubicBezTo>
                    <a:pt x="2533" y="302"/>
                    <a:pt x="3855" y="483"/>
                    <a:pt x="5325" y="743"/>
                  </a:cubicBezTo>
                  <a:cubicBezTo>
                    <a:pt x="6783" y="991"/>
                    <a:pt x="8095" y="1263"/>
                    <a:pt x="9045" y="1466"/>
                  </a:cubicBezTo>
                  <a:lnTo>
                    <a:pt x="10175" y="1692"/>
                  </a:lnTo>
                  <a:cubicBezTo>
                    <a:pt x="10311" y="1738"/>
                    <a:pt x="10458" y="1760"/>
                    <a:pt x="10605" y="1760"/>
                  </a:cubicBezTo>
                  <a:cubicBezTo>
                    <a:pt x="10469" y="1704"/>
                    <a:pt x="10333" y="1658"/>
                    <a:pt x="10186" y="1625"/>
                  </a:cubicBezTo>
                  <a:cubicBezTo>
                    <a:pt x="9915" y="1557"/>
                    <a:pt x="9542" y="1455"/>
                    <a:pt x="9067" y="1342"/>
                  </a:cubicBezTo>
                  <a:cubicBezTo>
                    <a:pt x="8129" y="1116"/>
                    <a:pt x="6806" y="833"/>
                    <a:pt x="5348" y="573"/>
                  </a:cubicBezTo>
                  <a:cubicBezTo>
                    <a:pt x="3878" y="324"/>
                    <a:pt x="2544" y="155"/>
                    <a:pt x="1572" y="76"/>
                  </a:cubicBezTo>
                  <a:cubicBezTo>
                    <a:pt x="1085" y="30"/>
                    <a:pt x="701" y="8"/>
                    <a:pt x="418" y="8"/>
                  </a:cubicBezTo>
                  <a:cubicBezTo>
                    <a:pt x="362" y="3"/>
                    <a:pt x="304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248850" y="3281300"/>
              <a:ext cx="414375" cy="52175"/>
            </a:xfrm>
            <a:custGeom>
              <a:rect b="b" l="l" r="r" t="t"/>
              <a:pathLst>
                <a:path extrusionOk="0" h="2087" w="16575">
                  <a:moveTo>
                    <a:pt x="117" y="1"/>
                  </a:moveTo>
                  <a:cubicBezTo>
                    <a:pt x="69" y="1"/>
                    <a:pt x="42" y="10"/>
                    <a:pt x="35" y="29"/>
                  </a:cubicBezTo>
                  <a:cubicBezTo>
                    <a:pt x="1" y="119"/>
                    <a:pt x="826" y="628"/>
                    <a:pt x="2296" y="1126"/>
                  </a:cubicBezTo>
                  <a:cubicBezTo>
                    <a:pt x="2669" y="1250"/>
                    <a:pt x="3076" y="1363"/>
                    <a:pt x="3517" y="1487"/>
                  </a:cubicBezTo>
                  <a:cubicBezTo>
                    <a:pt x="3958" y="1612"/>
                    <a:pt x="4432" y="1702"/>
                    <a:pt x="4941" y="1804"/>
                  </a:cubicBezTo>
                  <a:cubicBezTo>
                    <a:pt x="6049" y="1985"/>
                    <a:pt x="7168" y="2087"/>
                    <a:pt x="8288" y="2087"/>
                  </a:cubicBezTo>
                  <a:cubicBezTo>
                    <a:pt x="9407" y="2087"/>
                    <a:pt x="10515" y="1985"/>
                    <a:pt x="11623" y="1804"/>
                  </a:cubicBezTo>
                  <a:cubicBezTo>
                    <a:pt x="12132" y="1702"/>
                    <a:pt x="12606" y="1600"/>
                    <a:pt x="13047" y="1487"/>
                  </a:cubicBezTo>
                  <a:cubicBezTo>
                    <a:pt x="13500" y="1386"/>
                    <a:pt x="13907" y="1261"/>
                    <a:pt x="14268" y="1137"/>
                  </a:cubicBezTo>
                  <a:cubicBezTo>
                    <a:pt x="15749" y="628"/>
                    <a:pt x="16575" y="131"/>
                    <a:pt x="16529" y="29"/>
                  </a:cubicBezTo>
                  <a:cubicBezTo>
                    <a:pt x="16521" y="13"/>
                    <a:pt x="16496" y="5"/>
                    <a:pt x="16453" y="5"/>
                  </a:cubicBezTo>
                  <a:cubicBezTo>
                    <a:pt x="16202" y="5"/>
                    <a:pt x="15365" y="270"/>
                    <a:pt x="14099" y="560"/>
                  </a:cubicBezTo>
                  <a:cubicBezTo>
                    <a:pt x="13726" y="651"/>
                    <a:pt x="13319" y="719"/>
                    <a:pt x="12889" y="820"/>
                  </a:cubicBezTo>
                  <a:cubicBezTo>
                    <a:pt x="12448" y="911"/>
                    <a:pt x="11985" y="967"/>
                    <a:pt x="11487" y="1047"/>
                  </a:cubicBezTo>
                  <a:cubicBezTo>
                    <a:pt x="10424" y="1171"/>
                    <a:pt x="9350" y="1250"/>
                    <a:pt x="8276" y="1250"/>
                  </a:cubicBezTo>
                  <a:cubicBezTo>
                    <a:pt x="7202" y="1250"/>
                    <a:pt x="6117" y="1171"/>
                    <a:pt x="5054" y="1035"/>
                  </a:cubicBezTo>
                  <a:cubicBezTo>
                    <a:pt x="4557" y="967"/>
                    <a:pt x="4093" y="888"/>
                    <a:pt x="3652" y="809"/>
                  </a:cubicBezTo>
                  <a:cubicBezTo>
                    <a:pt x="3223" y="741"/>
                    <a:pt x="2816" y="651"/>
                    <a:pt x="2454" y="560"/>
                  </a:cubicBezTo>
                  <a:cubicBezTo>
                    <a:pt x="1213" y="264"/>
                    <a:pt x="375" y="1"/>
                    <a:pt x="1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248850" y="2821025"/>
              <a:ext cx="426250" cy="426250"/>
            </a:xfrm>
            <a:custGeom>
              <a:rect b="b" l="l" r="r" t="t"/>
              <a:pathLst>
                <a:path extrusionOk="0" h="17050" w="17050">
                  <a:moveTo>
                    <a:pt x="8525" y="1"/>
                  </a:moveTo>
                  <a:cubicBezTo>
                    <a:pt x="3822" y="1"/>
                    <a:pt x="1" y="3822"/>
                    <a:pt x="1" y="8525"/>
                  </a:cubicBezTo>
                  <a:cubicBezTo>
                    <a:pt x="1" y="13228"/>
                    <a:pt x="3822" y="17049"/>
                    <a:pt x="8525" y="17049"/>
                  </a:cubicBezTo>
                  <a:cubicBezTo>
                    <a:pt x="13228" y="17049"/>
                    <a:pt x="17050" y="13228"/>
                    <a:pt x="17050" y="8525"/>
                  </a:cubicBezTo>
                  <a:cubicBezTo>
                    <a:pt x="17050" y="3822"/>
                    <a:pt x="13228" y="1"/>
                    <a:pt x="85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387075" y="3005600"/>
              <a:ext cx="296225" cy="114175"/>
            </a:xfrm>
            <a:custGeom>
              <a:rect b="b" l="l" r="r" t="t"/>
              <a:pathLst>
                <a:path extrusionOk="0" h="4567" w="11849">
                  <a:moveTo>
                    <a:pt x="11441" y="0"/>
                  </a:moveTo>
                  <a:cubicBezTo>
                    <a:pt x="9398" y="327"/>
                    <a:pt x="7329" y="490"/>
                    <a:pt x="5259" y="490"/>
                  </a:cubicBezTo>
                  <a:cubicBezTo>
                    <a:pt x="4248" y="490"/>
                    <a:pt x="3236" y="451"/>
                    <a:pt x="2227" y="373"/>
                  </a:cubicBezTo>
                  <a:cubicBezTo>
                    <a:pt x="2173" y="369"/>
                    <a:pt x="2118" y="367"/>
                    <a:pt x="2064" y="367"/>
                  </a:cubicBezTo>
                  <a:cubicBezTo>
                    <a:pt x="992" y="367"/>
                    <a:pt x="88" y="1209"/>
                    <a:pt x="45" y="2306"/>
                  </a:cubicBezTo>
                  <a:cubicBezTo>
                    <a:pt x="0" y="3403"/>
                    <a:pt x="837" y="4353"/>
                    <a:pt x="1933" y="4421"/>
                  </a:cubicBezTo>
                  <a:cubicBezTo>
                    <a:pt x="3217" y="4512"/>
                    <a:pt x="4459" y="4566"/>
                    <a:pt x="5653" y="4566"/>
                  </a:cubicBezTo>
                  <a:cubicBezTo>
                    <a:pt x="7571" y="4566"/>
                    <a:pt x="9363" y="4426"/>
                    <a:pt x="11000" y="4070"/>
                  </a:cubicBezTo>
                  <a:cubicBezTo>
                    <a:pt x="11000" y="4059"/>
                    <a:pt x="11848" y="2691"/>
                    <a:pt x="1144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9"/>
            <p:cNvSpPr/>
            <p:nvPr/>
          </p:nvSpPr>
          <p:spPr>
            <a:xfrm>
              <a:off x="470725" y="3053525"/>
              <a:ext cx="14075" cy="12025"/>
            </a:xfrm>
            <a:custGeom>
              <a:rect b="b" l="l" r="r" t="t"/>
              <a:pathLst>
                <a:path extrusionOk="0" h="481" w="563">
                  <a:moveTo>
                    <a:pt x="312" y="1"/>
                  </a:moveTo>
                  <a:cubicBezTo>
                    <a:pt x="264" y="1"/>
                    <a:pt x="214" y="16"/>
                    <a:pt x="170" y="50"/>
                  </a:cubicBezTo>
                  <a:cubicBezTo>
                    <a:pt x="1" y="186"/>
                    <a:pt x="80" y="446"/>
                    <a:pt x="283" y="480"/>
                  </a:cubicBezTo>
                  <a:cubicBezTo>
                    <a:pt x="290" y="480"/>
                    <a:pt x="297" y="481"/>
                    <a:pt x="304" y="481"/>
                  </a:cubicBezTo>
                  <a:cubicBezTo>
                    <a:pt x="431" y="481"/>
                    <a:pt x="544" y="383"/>
                    <a:pt x="555" y="254"/>
                  </a:cubicBezTo>
                  <a:cubicBezTo>
                    <a:pt x="563" y="106"/>
                    <a:pt x="440" y="1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9"/>
            <p:cNvSpPr/>
            <p:nvPr/>
          </p:nvSpPr>
          <p:spPr>
            <a:xfrm>
              <a:off x="622775" y="3049175"/>
              <a:ext cx="14300" cy="12150"/>
            </a:xfrm>
            <a:custGeom>
              <a:rect b="b" l="l" r="r" t="t"/>
              <a:pathLst>
                <a:path extrusionOk="0" h="486" w="572">
                  <a:moveTo>
                    <a:pt x="316" y="0"/>
                  </a:moveTo>
                  <a:cubicBezTo>
                    <a:pt x="266" y="0"/>
                    <a:pt x="215" y="17"/>
                    <a:pt x="171" y="55"/>
                  </a:cubicBezTo>
                  <a:cubicBezTo>
                    <a:pt x="1" y="190"/>
                    <a:pt x="80" y="450"/>
                    <a:pt x="284" y="484"/>
                  </a:cubicBezTo>
                  <a:cubicBezTo>
                    <a:pt x="291" y="485"/>
                    <a:pt x="297" y="485"/>
                    <a:pt x="304" y="485"/>
                  </a:cubicBezTo>
                  <a:cubicBezTo>
                    <a:pt x="432" y="485"/>
                    <a:pt x="544" y="387"/>
                    <a:pt x="555" y="258"/>
                  </a:cubicBezTo>
                  <a:cubicBezTo>
                    <a:pt x="571" y="112"/>
                    <a:pt x="447" y="0"/>
                    <a:pt x="3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525275" y="3062625"/>
              <a:ext cx="68150" cy="27000"/>
            </a:xfrm>
            <a:custGeom>
              <a:rect b="b" l="l" r="r" t="t"/>
              <a:pathLst>
                <a:path extrusionOk="0" h="1080" w="2726">
                  <a:moveTo>
                    <a:pt x="2709" y="1"/>
                  </a:moveTo>
                  <a:cubicBezTo>
                    <a:pt x="2681" y="1"/>
                    <a:pt x="2589" y="173"/>
                    <a:pt x="2397" y="376"/>
                  </a:cubicBezTo>
                  <a:cubicBezTo>
                    <a:pt x="2149" y="670"/>
                    <a:pt x="1798" y="862"/>
                    <a:pt x="1414" y="907"/>
                  </a:cubicBezTo>
                  <a:cubicBezTo>
                    <a:pt x="1386" y="909"/>
                    <a:pt x="1358" y="910"/>
                    <a:pt x="1331" y="910"/>
                  </a:cubicBezTo>
                  <a:cubicBezTo>
                    <a:pt x="976" y="910"/>
                    <a:pt x="636" y="776"/>
                    <a:pt x="374" y="534"/>
                  </a:cubicBezTo>
                  <a:cubicBezTo>
                    <a:pt x="148" y="342"/>
                    <a:pt x="34" y="195"/>
                    <a:pt x="23" y="195"/>
                  </a:cubicBezTo>
                  <a:cubicBezTo>
                    <a:pt x="1" y="195"/>
                    <a:pt x="68" y="387"/>
                    <a:pt x="294" y="625"/>
                  </a:cubicBezTo>
                  <a:cubicBezTo>
                    <a:pt x="570" y="921"/>
                    <a:pt x="955" y="1079"/>
                    <a:pt x="1356" y="1079"/>
                  </a:cubicBezTo>
                  <a:cubicBezTo>
                    <a:pt x="1382" y="1079"/>
                    <a:pt x="1409" y="1078"/>
                    <a:pt x="1436" y="1077"/>
                  </a:cubicBezTo>
                  <a:cubicBezTo>
                    <a:pt x="1855" y="1020"/>
                    <a:pt x="2239" y="794"/>
                    <a:pt x="2488" y="455"/>
                  </a:cubicBezTo>
                  <a:cubicBezTo>
                    <a:pt x="2680" y="195"/>
                    <a:pt x="2725" y="3"/>
                    <a:pt x="2714" y="3"/>
                  </a:cubicBezTo>
                  <a:cubicBezTo>
                    <a:pt x="2713" y="2"/>
                    <a:pt x="2711" y="1"/>
                    <a:pt x="27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468750" y="2821300"/>
              <a:ext cx="97525" cy="195350"/>
            </a:xfrm>
            <a:custGeom>
              <a:rect b="b" l="l" r="r" t="t"/>
              <a:pathLst>
                <a:path extrusionOk="0" h="7814" w="3901">
                  <a:moveTo>
                    <a:pt x="12" y="1"/>
                  </a:moveTo>
                  <a:cubicBezTo>
                    <a:pt x="0" y="35"/>
                    <a:pt x="554" y="103"/>
                    <a:pt x="1255" y="566"/>
                  </a:cubicBezTo>
                  <a:cubicBezTo>
                    <a:pt x="1662" y="849"/>
                    <a:pt x="2013" y="1188"/>
                    <a:pt x="2307" y="1595"/>
                  </a:cubicBezTo>
                  <a:cubicBezTo>
                    <a:pt x="2635" y="2092"/>
                    <a:pt x="2917" y="2635"/>
                    <a:pt x="3132" y="3200"/>
                  </a:cubicBezTo>
                  <a:cubicBezTo>
                    <a:pt x="3528" y="4229"/>
                    <a:pt x="3743" y="5326"/>
                    <a:pt x="3765" y="6434"/>
                  </a:cubicBezTo>
                  <a:cubicBezTo>
                    <a:pt x="3788" y="7282"/>
                    <a:pt x="3697" y="7813"/>
                    <a:pt x="3731" y="7813"/>
                  </a:cubicBezTo>
                  <a:cubicBezTo>
                    <a:pt x="3776" y="7689"/>
                    <a:pt x="3799" y="7564"/>
                    <a:pt x="3810" y="7440"/>
                  </a:cubicBezTo>
                  <a:cubicBezTo>
                    <a:pt x="3856" y="7112"/>
                    <a:pt x="3878" y="6773"/>
                    <a:pt x="3890" y="6434"/>
                  </a:cubicBezTo>
                  <a:cubicBezTo>
                    <a:pt x="3901" y="5303"/>
                    <a:pt x="3697" y="4195"/>
                    <a:pt x="3290" y="3144"/>
                  </a:cubicBezTo>
                  <a:cubicBezTo>
                    <a:pt x="3064" y="2556"/>
                    <a:pt x="2782" y="2013"/>
                    <a:pt x="2431" y="1505"/>
                  </a:cubicBezTo>
                  <a:cubicBezTo>
                    <a:pt x="2126" y="1086"/>
                    <a:pt x="1753" y="736"/>
                    <a:pt x="1323" y="464"/>
                  </a:cubicBezTo>
                  <a:cubicBezTo>
                    <a:pt x="1029" y="284"/>
                    <a:pt x="713" y="148"/>
                    <a:pt x="385" y="57"/>
                  </a:cubicBezTo>
                  <a:cubicBezTo>
                    <a:pt x="294" y="35"/>
                    <a:pt x="204" y="12"/>
                    <a:pt x="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319800" y="2844775"/>
              <a:ext cx="195900" cy="193925"/>
            </a:xfrm>
            <a:custGeom>
              <a:rect b="b" l="l" r="r" t="t"/>
              <a:pathLst>
                <a:path extrusionOk="0" h="7757" w="7836">
                  <a:moveTo>
                    <a:pt x="7228" y="10"/>
                  </a:moveTo>
                  <a:cubicBezTo>
                    <a:pt x="6833" y="10"/>
                    <a:pt x="6447" y="56"/>
                    <a:pt x="6060" y="147"/>
                  </a:cubicBezTo>
                  <a:cubicBezTo>
                    <a:pt x="4975" y="373"/>
                    <a:pt x="3562" y="1086"/>
                    <a:pt x="2386" y="2307"/>
                  </a:cubicBezTo>
                  <a:cubicBezTo>
                    <a:pt x="1380" y="3347"/>
                    <a:pt x="645" y="4613"/>
                    <a:pt x="260" y="6004"/>
                  </a:cubicBezTo>
                  <a:cubicBezTo>
                    <a:pt x="136" y="6422"/>
                    <a:pt x="57" y="6851"/>
                    <a:pt x="23" y="7281"/>
                  </a:cubicBezTo>
                  <a:cubicBezTo>
                    <a:pt x="0" y="7439"/>
                    <a:pt x="0" y="7552"/>
                    <a:pt x="0" y="7632"/>
                  </a:cubicBezTo>
                  <a:cubicBezTo>
                    <a:pt x="0" y="7677"/>
                    <a:pt x="0" y="7711"/>
                    <a:pt x="0" y="7756"/>
                  </a:cubicBezTo>
                  <a:cubicBezTo>
                    <a:pt x="1" y="7756"/>
                    <a:pt x="1" y="7756"/>
                    <a:pt x="1" y="7756"/>
                  </a:cubicBezTo>
                  <a:cubicBezTo>
                    <a:pt x="46" y="7756"/>
                    <a:pt x="48" y="7069"/>
                    <a:pt x="373" y="6026"/>
                  </a:cubicBezTo>
                  <a:cubicBezTo>
                    <a:pt x="792" y="4681"/>
                    <a:pt x="1527" y="3437"/>
                    <a:pt x="2510" y="2420"/>
                  </a:cubicBezTo>
                  <a:cubicBezTo>
                    <a:pt x="3652" y="1221"/>
                    <a:pt x="5031" y="532"/>
                    <a:pt x="6083" y="260"/>
                  </a:cubicBezTo>
                  <a:cubicBezTo>
                    <a:pt x="7145" y="0"/>
                    <a:pt x="7835" y="91"/>
                    <a:pt x="7835" y="57"/>
                  </a:cubicBezTo>
                  <a:cubicBezTo>
                    <a:pt x="7835" y="45"/>
                    <a:pt x="7790" y="45"/>
                    <a:pt x="7711" y="34"/>
                  </a:cubicBezTo>
                  <a:cubicBezTo>
                    <a:pt x="7586" y="23"/>
                    <a:pt x="7473" y="12"/>
                    <a:pt x="7360" y="12"/>
                  </a:cubicBezTo>
                  <a:cubicBezTo>
                    <a:pt x="7316" y="10"/>
                    <a:pt x="7272" y="10"/>
                    <a:pt x="7228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514525" y="2888125"/>
              <a:ext cx="13600" cy="12450"/>
            </a:xfrm>
            <a:custGeom>
              <a:rect b="b" l="l" r="r" t="t"/>
              <a:pathLst>
                <a:path extrusionOk="0" h="498" w="544">
                  <a:moveTo>
                    <a:pt x="318" y="0"/>
                  </a:moveTo>
                  <a:cubicBezTo>
                    <a:pt x="263" y="0"/>
                    <a:pt x="231" y="27"/>
                    <a:pt x="238" y="41"/>
                  </a:cubicBezTo>
                  <a:cubicBezTo>
                    <a:pt x="250" y="64"/>
                    <a:pt x="306" y="75"/>
                    <a:pt x="351" y="132"/>
                  </a:cubicBezTo>
                  <a:cubicBezTo>
                    <a:pt x="385" y="166"/>
                    <a:pt x="385" y="200"/>
                    <a:pt x="374" y="245"/>
                  </a:cubicBezTo>
                  <a:cubicBezTo>
                    <a:pt x="363" y="279"/>
                    <a:pt x="329" y="313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198" y="307"/>
                    <a:pt x="170" y="279"/>
                  </a:cubicBezTo>
                  <a:cubicBezTo>
                    <a:pt x="148" y="256"/>
                    <a:pt x="137" y="211"/>
                    <a:pt x="148" y="177"/>
                  </a:cubicBezTo>
                  <a:cubicBezTo>
                    <a:pt x="170" y="98"/>
                    <a:pt x="216" y="64"/>
                    <a:pt x="216" y="41"/>
                  </a:cubicBezTo>
                  <a:cubicBezTo>
                    <a:pt x="220" y="33"/>
                    <a:pt x="209" y="26"/>
                    <a:pt x="191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200"/>
                    <a:pt x="1" y="290"/>
                    <a:pt x="46" y="369"/>
                  </a:cubicBezTo>
                  <a:cubicBezTo>
                    <a:pt x="97" y="457"/>
                    <a:pt x="182" y="498"/>
                    <a:pt x="268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4" y="188"/>
                    <a:pt x="510" y="98"/>
                    <a:pt x="442" y="41"/>
                  </a:cubicBezTo>
                  <a:cubicBezTo>
                    <a:pt x="394" y="11"/>
                    <a:pt x="351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362200" y="3035000"/>
              <a:ext cx="13875" cy="12300"/>
            </a:xfrm>
            <a:custGeom>
              <a:rect b="b" l="l" r="r" t="t"/>
              <a:pathLst>
                <a:path extrusionOk="0" h="492" w="555">
                  <a:moveTo>
                    <a:pt x="317" y="0"/>
                  </a:moveTo>
                  <a:cubicBezTo>
                    <a:pt x="270" y="0"/>
                    <a:pt x="242" y="21"/>
                    <a:pt x="249" y="34"/>
                  </a:cubicBezTo>
                  <a:cubicBezTo>
                    <a:pt x="260" y="56"/>
                    <a:pt x="328" y="68"/>
                    <a:pt x="362" y="136"/>
                  </a:cubicBezTo>
                  <a:cubicBezTo>
                    <a:pt x="385" y="158"/>
                    <a:pt x="396" y="203"/>
                    <a:pt x="385" y="237"/>
                  </a:cubicBezTo>
                  <a:cubicBezTo>
                    <a:pt x="371" y="298"/>
                    <a:pt x="322" y="330"/>
                    <a:pt x="272" y="330"/>
                  </a:cubicBezTo>
                  <a:cubicBezTo>
                    <a:pt x="238" y="330"/>
                    <a:pt x="204" y="315"/>
                    <a:pt x="181" y="283"/>
                  </a:cubicBezTo>
                  <a:cubicBezTo>
                    <a:pt x="158" y="249"/>
                    <a:pt x="147" y="203"/>
                    <a:pt x="158" y="170"/>
                  </a:cubicBezTo>
                  <a:cubicBezTo>
                    <a:pt x="181" y="90"/>
                    <a:pt x="226" y="56"/>
                    <a:pt x="226" y="34"/>
                  </a:cubicBezTo>
                  <a:cubicBezTo>
                    <a:pt x="226" y="26"/>
                    <a:pt x="214" y="20"/>
                    <a:pt x="195" y="20"/>
                  </a:cubicBezTo>
                  <a:cubicBezTo>
                    <a:pt x="159" y="20"/>
                    <a:pt x="97" y="43"/>
                    <a:pt x="45" y="124"/>
                  </a:cubicBezTo>
                  <a:cubicBezTo>
                    <a:pt x="0" y="192"/>
                    <a:pt x="0" y="294"/>
                    <a:pt x="45" y="362"/>
                  </a:cubicBezTo>
                  <a:cubicBezTo>
                    <a:pt x="102" y="446"/>
                    <a:pt x="189" y="492"/>
                    <a:pt x="276" y="492"/>
                  </a:cubicBezTo>
                  <a:cubicBezTo>
                    <a:pt x="293" y="492"/>
                    <a:pt x="311" y="490"/>
                    <a:pt x="328" y="486"/>
                  </a:cubicBezTo>
                  <a:cubicBezTo>
                    <a:pt x="441" y="463"/>
                    <a:pt x="520" y="373"/>
                    <a:pt x="543" y="271"/>
                  </a:cubicBezTo>
                  <a:cubicBezTo>
                    <a:pt x="554" y="181"/>
                    <a:pt x="520" y="90"/>
                    <a:pt x="452" y="45"/>
                  </a:cubicBezTo>
                  <a:cubicBezTo>
                    <a:pt x="400" y="12"/>
                    <a:pt x="353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528950" y="2941150"/>
              <a:ext cx="13875" cy="12400"/>
            </a:xfrm>
            <a:custGeom>
              <a:rect b="b" l="l" r="r" t="t"/>
              <a:pathLst>
                <a:path extrusionOk="0" h="496" w="555">
                  <a:moveTo>
                    <a:pt x="316" y="1"/>
                  </a:moveTo>
                  <a:cubicBezTo>
                    <a:pt x="270" y="1"/>
                    <a:pt x="243" y="21"/>
                    <a:pt x="249" y="34"/>
                  </a:cubicBezTo>
                  <a:cubicBezTo>
                    <a:pt x="249" y="57"/>
                    <a:pt x="317" y="57"/>
                    <a:pt x="362" y="125"/>
                  </a:cubicBezTo>
                  <a:cubicBezTo>
                    <a:pt x="385" y="159"/>
                    <a:pt x="396" y="193"/>
                    <a:pt x="385" y="238"/>
                  </a:cubicBezTo>
                  <a:cubicBezTo>
                    <a:pt x="371" y="293"/>
                    <a:pt x="320" y="323"/>
                    <a:pt x="270" y="323"/>
                  </a:cubicBezTo>
                  <a:cubicBezTo>
                    <a:pt x="237" y="323"/>
                    <a:pt x="204" y="310"/>
                    <a:pt x="181" y="283"/>
                  </a:cubicBezTo>
                  <a:cubicBezTo>
                    <a:pt x="159" y="249"/>
                    <a:pt x="147" y="215"/>
                    <a:pt x="159" y="170"/>
                  </a:cubicBezTo>
                  <a:cubicBezTo>
                    <a:pt x="181" y="91"/>
                    <a:pt x="227" y="57"/>
                    <a:pt x="227" y="34"/>
                  </a:cubicBezTo>
                  <a:cubicBezTo>
                    <a:pt x="227" y="30"/>
                    <a:pt x="214" y="25"/>
                    <a:pt x="195" y="25"/>
                  </a:cubicBezTo>
                  <a:cubicBezTo>
                    <a:pt x="159" y="25"/>
                    <a:pt x="97" y="44"/>
                    <a:pt x="46" y="125"/>
                  </a:cubicBezTo>
                  <a:cubicBezTo>
                    <a:pt x="1" y="193"/>
                    <a:pt x="1" y="294"/>
                    <a:pt x="46" y="362"/>
                  </a:cubicBezTo>
                  <a:cubicBezTo>
                    <a:pt x="98" y="453"/>
                    <a:pt x="187" y="495"/>
                    <a:pt x="274" y="495"/>
                  </a:cubicBezTo>
                  <a:cubicBezTo>
                    <a:pt x="394" y="495"/>
                    <a:pt x="512" y="416"/>
                    <a:pt x="532" y="272"/>
                  </a:cubicBezTo>
                  <a:cubicBezTo>
                    <a:pt x="554" y="181"/>
                    <a:pt x="509" y="91"/>
                    <a:pt x="441" y="46"/>
                  </a:cubicBezTo>
                  <a:cubicBezTo>
                    <a:pt x="393" y="12"/>
                    <a:pt x="349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265525" y="3029450"/>
              <a:ext cx="13600" cy="12450"/>
            </a:xfrm>
            <a:custGeom>
              <a:rect b="b" l="l" r="r" t="t"/>
              <a:pathLst>
                <a:path extrusionOk="0" h="498" w="544">
                  <a:moveTo>
                    <a:pt x="326" y="0"/>
                  </a:moveTo>
                  <a:cubicBezTo>
                    <a:pt x="274" y="0"/>
                    <a:pt x="242" y="27"/>
                    <a:pt x="249" y="41"/>
                  </a:cubicBezTo>
                  <a:cubicBezTo>
                    <a:pt x="249" y="52"/>
                    <a:pt x="317" y="64"/>
                    <a:pt x="362" y="131"/>
                  </a:cubicBezTo>
                  <a:cubicBezTo>
                    <a:pt x="385" y="165"/>
                    <a:pt x="396" y="199"/>
                    <a:pt x="385" y="245"/>
                  </a:cubicBezTo>
                  <a:cubicBezTo>
                    <a:pt x="374" y="278"/>
                    <a:pt x="340" y="312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200" y="306"/>
                    <a:pt x="182" y="278"/>
                  </a:cubicBezTo>
                  <a:cubicBezTo>
                    <a:pt x="159" y="256"/>
                    <a:pt x="148" y="211"/>
                    <a:pt x="159" y="177"/>
                  </a:cubicBezTo>
                  <a:cubicBezTo>
                    <a:pt x="182" y="98"/>
                    <a:pt x="227" y="64"/>
                    <a:pt x="227" y="41"/>
                  </a:cubicBezTo>
                  <a:cubicBezTo>
                    <a:pt x="227" y="33"/>
                    <a:pt x="214" y="26"/>
                    <a:pt x="193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199"/>
                    <a:pt x="1" y="290"/>
                    <a:pt x="46" y="369"/>
                  </a:cubicBezTo>
                  <a:cubicBezTo>
                    <a:pt x="97" y="457"/>
                    <a:pt x="182" y="498"/>
                    <a:pt x="267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3" y="188"/>
                    <a:pt x="509" y="98"/>
                    <a:pt x="442" y="41"/>
                  </a:cubicBezTo>
                  <a:cubicBezTo>
                    <a:pt x="398" y="11"/>
                    <a:pt x="358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248850" y="3048525"/>
              <a:ext cx="140500" cy="13650"/>
            </a:xfrm>
            <a:custGeom>
              <a:rect b="b" l="l" r="r" t="t"/>
              <a:pathLst>
                <a:path extrusionOk="0" h="546" w="5620">
                  <a:moveTo>
                    <a:pt x="135" y="0"/>
                  </a:moveTo>
                  <a:cubicBezTo>
                    <a:pt x="50" y="0"/>
                    <a:pt x="3" y="4"/>
                    <a:pt x="1" y="13"/>
                  </a:cubicBezTo>
                  <a:cubicBezTo>
                    <a:pt x="1" y="58"/>
                    <a:pt x="1256" y="216"/>
                    <a:pt x="2804" y="352"/>
                  </a:cubicBezTo>
                  <a:cubicBezTo>
                    <a:pt x="4059" y="471"/>
                    <a:pt x="5121" y="546"/>
                    <a:pt x="5479" y="546"/>
                  </a:cubicBezTo>
                  <a:cubicBezTo>
                    <a:pt x="5563" y="546"/>
                    <a:pt x="5608" y="542"/>
                    <a:pt x="5608" y="533"/>
                  </a:cubicBezTo>
                  <a:cubicBezTo>
                    <a:pt x="5620" y="488"/>
                    <a:pt x="4365" y="329"/>
                    <a:pt x="2816" y="194"/>
                  </a:cubicBezTo>
                  <a:cubicBezTo>
                    <a:pt x="1561" y="75"/>
                    <a:pt x="499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301150" y="3034975"/>
              <a:ext cx="43550" cy="37225"/>
            </a:xfrm>
            <a:custGeom>
              <a:rect b="b" l="l" r="r" t="t"/>
              <a:pathLst>
                <a:path extrusionOk="0" h="1489" w="1742">
                  <a:moveTo>
                    <a:pt x="746" y="1"/>
                  </a:moveTo>
                  <a:cubicBezTo>
                    <a:pt x="339" y="1"/>
                    <a:pt x="0" y="329"/>
                    <a:pt x="0" y="736"/>
                  </a:cubicBezTo>
                  <a:cubicBezTo>
                    <a:pt x="0" y="1188"/>
                    <a:pt x="368" y="1489"/>
                    <a:pt x="753" y="1489"/>
                  </a:cubicBezTo>
                  <a:cubicBezTo>
                    <a:pt x="937" y="1489"/>
                    <a:pt x="1124" y="1420"/>
                    <a:pt x="1278" y="1267"/>
                  </a:cubicBezTo>
                  <a:cubicBezTo>
                    <a:pt x="1741" y="804"/>
                    <a:pt x="1413" y="1"/>
                    <a:pt x="7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265800" y="2829675"/>
              <a:ext cx="176675" cy="347650"/>
            </a:xfrm>
            <a:custGeom>
              <a:rect b="b" l="l" r="r" t="t"/>
              <a:pathLst>
                <a:path extrusionOk="0" h="13906" w="7067">
                  <a:moveTo>
                    <a:pt x="6866" y="0"/>
                  </a:moveTo>
                  <a:cubicBezTo>
                    <a:pt x="6743" y="0"/>
                    <a:pt x="6551" y="22"/>
                    <a:pt x="6298" y="73"/>
                  </a:cubicBezTo>
                  <a:cubicBezTo>
                    <a:pt x="5665" y="231"/>
                    <a:pt x="5055" y="469"/>
                    <a:pt x="4478" y="785"/>
                  </a:cubicBezTo>
                  <a:cubicBezTo>
                    <a:pt x="3619" y="1260"/>
                    <a:pt x="2839" y="1870"/>
                    <a:pt x="2194" y="2605"/>
                  </a:cubicBezTo>
                  <a:cubicBezTo>
                    <a:pt x="1392" y="3521"/>
                    <a:pt x="792" y="4595"/>
                    <a:pt x="453" y="5760"/>
                  </a:cubicBezTo>
                  <a:cubicBezTo>
                    <a:pt x="103" y="6913"/>
                    <a:pt x="1" y="8134"/>
                    <a:pt x="148" y="9332"/>
                  </a:cubicBezTo>
                  <a:cubicBezTo>
                    <a:pt x="261" y="10316"/>
                    <a:pt x="566" y="11265"/>
                    <a:pt x="1018" y="12136"/>
                  </a:cubicBezTo>
                  <a:cubicBezTo>
                    <a:pt x="1324" y="12735"/>
                    <a:pt x="1776" y="13244"/>
                    <a:pt x="2330" y="13640"/>
                  </a:cubicBezTo>
                  <a:cubicBezTo>
                    <a:pt x="2633" y="13839"/>
                    <a:pt x="2863" y="13905"/>
                    <a:pt x="2964" y="13905"/>
                  </a:cubicBezTo>
                  <a:cubicBezTo>
                    <a:pt x="2995" y="13905"/>
                    <a:pt x="3014" y="13899"/>
                    <a:pt x="3020" y="13888"/>
                  </a:cubicBezTo>
                  <a:cubicBezTo>
                    <a:pt x="3042" y="13820"/>
                    <a:pt x="2827" y="13685"/>
                    <a:pt x="2533" y="13380"/>
                  </a:cubicBezTo>
                  <a:cubicBezTo>
                    <a:pt x="2115" y="12939"/>
                    <a:pt x="1787" y="12430"/>
                    <a:pt x="1550" y="11876"/>
                  </a:cubicBezTo>
                  <a:cubicBezTo>
                    <a:pt x="1211" y="11039"/>
                    <a:pt x="996" y="10157"/>
                    <a:pt x="917" y="9253"/>
                  </a:cubicBezTo>
                  <a:cubicBezTo>
                    <a:pt x="826" y="8156"/>
                    <a:pt x="939" y="7048"/>
                    <a:pt x="1256" y="5997"/>
                  </a:cubicBezTo>
                  <a:cubicBezTo>
                    <a:pt x="1572" y="4946"/>
                    <a:pt x="2092" y="3962"/>
                    <a:pt x="2782" y="3114"/>
                  </a:cubicBezTo>
                  <a:cubicBezTo>
                    <a:pt x="3359" y="2402"/>
                    <a:pt x="4026" y="1791"/>
                    <a:pt x="4783" y="1283"/>
                  </a:cubicBezTo>
                  <a:cubicBezTo>
                    <a:pt x="6083" y="423"/>
                    <a:pt x="7067" y="175"/>
                    <a:pt x="7022" y="39"/>
                  </a:cubicBezTo>
                  <a:cubicBezTo>
                    <a:pt x="7017" y="14"/>
                    <a:pt x="6963" y="0"/>
                    <a:pt x="6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se of Technology Thesis by Slidesgo ">
  <a:themeElements>
    <a:clrScheme name="Simple Light">
      <a:dk1>
        <a:srgbClr val="FFFFFF"/>
      </a:dk1>
      <a:lt1>
        <a:srgbClr val="133B96"/>
      </a:lt1>
      <a:dk2>
        <a:srgbClr val="595959"/>
      </a:dk2>
      <a:lt2>
        <a:srgbClr val="EEEEEE"/>
      </a:lt2>
      <a:accent1>
        <a:srgbClr val="407BFF"/>
      </a:accent1>
      <a:accent2>
        <a:srgbClr val="A4C1FF"/>
      </a:accent2>
      <a:accent3>
        <a:srgbClr val="0A1F4F"/>
      </a:accent3>
      <a:accent4>
        <a:srgbClr val="3D6FE0"/>
      </a:accent4>
      <a:accent5>
        <a:srgbClr val="407BFF"/>
      </a:accent5>
      <a:accent6>
        <a:srgbClr val="407B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